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9"/>
  </p:notesMasterIdLst>
  <p:sldIdLst>
    <p:sldId id="320" r:id="rId5"/>
    <p:sldId id="321" r:id="rId6"/>
    <p:sldId id="322" r:id="rId7"/>
    <p:sldId id="327" r:id="rId8"/>
    <p:sldId id="328" r:id="rId9"/>
    <p:sldId id="256" r:id="rId10"/>
    <p:sldId id="269" r:id="rId11"/>
    <p:sldId id="316" r:id="rId12"/>
    <p:sldId id="279" r:id="rId13"/>
    <p:sldId id="280" r:id="rId14"/>
    <p:sldId id="317" r:id="rId15"/>
    <p:sldId id="290" r:id="rId16"/>
    <p:sldId id="282" r:id="rId17"/>
    <p:sldId id="283" r:id="rId18"/>
    <p:sldId id="284" r:id="rId19"/>
    <p:sldId id="285" r:id="rId20"/>
    <p:sldId id="286" r:id="rId21"/>
    <p:sldId id="287" r:id="rId22"/>
    <p:sldId id="300" r:id="rId23"/>
    <p:sldId id="288" r:id="rId24"/>
    <p:sldId id="258" r:id="rId25"/>
    <p:sldId id="259" r:id="rId26"/>
    <p:sldId id="289" r:id="rId27"/>
    <p:sldId id="301" r:id="rId28"/>
    <p:sldId id="302" r:id="rId29"/>
    <p:sldId id="303" r:id="rId30"/>
    <p:sldId id="260" r:id="rId31"/>
    <p:sldId id="304" r:id="rId32"/>
    <p:sldId id="270" r:id="rId33"/>
    <p:sldId id="305" r:id="rId34"/>
    <p:sldId id="306" r:id="rId35"/>
    <p:sldId id="307" r:id="rId36"/>
    <p:sldId id="308" r:id="rId37"/>
    <p:sldId id="273" r:id="rId38"/>
    <p:sldId id="274" r:id="rId39"/>
    <p:sldId id="262" r:id="rId40"/>
    <p:sldId id="275" r:id="rId41"/>
    <p:sldId id="276" r:id="rId42"/>
    <p:sldId id="277" r:id="rId43"/>
    <p:sldId id="278" r:id="rId44"/>
    <p:sldId id="271" r:id="rId45"/>
    <p:sldId id="264" r:id="rId46"/>
    <p:sldId id="266" r:id="rId47"/>
    <p:sldId id="267" r:id="rId48"/>
    <p:sldId id="272" r:id="rId49"/>
    <p:sldId id="310" r:id="rId50"/>
    <p:sldId id="261" r:id="rId51"/>
    <p:sldId id="309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11" r:id="rId62"/>
    <p:sldId id="312" r:id="rId63"/>
    <p:sldId id="315" r:id="rId64"/>
    <p:sldId id="313" r:id="rId65"/>
    <p:sldId id="314" r:id="rId66"/>
    <p:sldId id="268" r:id="rId67"/>
    <p:sldId id="265" r:id="rId68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28"/>
    <a:srgbClr val="2D41B4"/>
    <a:srgbClr val="504B4B"/>
    <a:srgbClr val="23B4AA"/>
    <a:srgbClr val="FFAFAA"/>
    <a:srgbClr val="1E1E1E"/>
    <a:srgbClr val="A5A5A5"/>
    <a:srgbClr val="D2D1D1"/>
    <a:srgbClr val="7D7878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700"/>
  </p:normalViewPr>
  <p:slideViewPr>
    <p:cSldViewPr snapToGrid="0">
      <p:cViewPr varScale="1">
        <p:scale>
          <a:sx n="79" d="100"/>
          <a:sy n="79" d="100"/>
        </p:scale>
        <p:origin x="24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3451492830837786"/>
          <c:w val="0.74250258531540847"/>
          <c:h val="0.7338983050847457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89490816"/>
        <c:axId val="1"/>
      </c:barChart>
      <c:cat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230932085591231"/>
          <c:y val="4.6769288239330575E-2"/>
          <c:w val="0.31549309479104737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77498299894358"/>
          <c:y val="0.15500804596912882"/>
          <c:w val="0.74250258531540847"/>
          <c:h val="0.7338983050847457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89490816"/>
        <c:axId val="1"/>
      </c:barChart>
      <c:cat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755013707770019"/>
          <c:y val="5.9577486777299918E-2"/>
          <c:w val="0.10516436493034913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89490816"/>
        <c:axId val="1"/>
      </c:barChart>
      <c:cat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1549309479104737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89490816"/>
        <c:axId val="1"/>
      </c:barChart>
      <c:catAx>
        <c:axId val="38949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1549309479104737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89490816"/>
        <c:axId val="1"/>
      </c:barChart>
      <c:catAx>
        <c:axId val="38949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1549309479104737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1E1E1E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04-45EB-98DB-AF17C7CE97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04-45EB-98DB-AF17C7CE97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04-45EB-98DB-AF17C7CE97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04-45EB-98DB-AF17C7CE97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104-45EB-98DB-AF17C7CE97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104-45EB-98DB-AF17C7CE97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104-45EB-98DB-AF17C7CE97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2104-45EB-98DB-AF17C7CE97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2104-45EB-98DB-AF17C7CE97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2104-45EB-98DB-AF17C7CE97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2104-45EB-98DB-AF17C7CE97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2104-45EB-98DB-AF17C7CE97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spPr>
            <a:solidFill>
              <a:srgbClr val="23B4AA"/>
            </a:solidFill>
            <a:ln>
              <a:noFill/>
            </a:ln>
            <a:effectLst/>
          </c:spPr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rgbClr val="FFAFAA"/>
            </a:solidFill>
            <a:ln>
              <a:noFill/>
            </a:ln>
            <a:effectLst/>
          </c:spPr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rgbClr val="FF3228"/>
            </a:solidFill>
            <a:ln>
              <a:noFill/>
            </a:ln>
            <a:effectLst/>
          </c:spPr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490816"/>
        <c:axId val="1"/>
      </c:areaChart>
      <c:cat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scatterChart>
        <c:scatterStyle val="smooth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490816"/>
        <c:axId val="1"/>
      </c:scatterChart>
      <c:val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8372560508791365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1270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887-4FB0-B851-1EDF8B366C8D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1270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887-4FB0-B851-1EDF8B366C8D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1270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887-4FB0-B851-1EDF8B366C8D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1270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887-4FB0-B851-1EDF8B366C8D}"/>
              </c:ext>
            </c:extLst>
          </c:dPt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54000">
                <a:solidFill>
                  <a:schemeClr val="accent2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25400">
                <a:solidFill>
                  <a:schemeClr val="accent3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490816"/>
        <c:axId val="1"/>
      </c:scatterChart>
      <c:val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8372560508791365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5707-0965-4200-92FF-ACFEAFE6E787}" type="datetimeFigureOut">
              <a:rPr lang="es-ES" smtClean="0"/>
              <a:t>13/1/26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9C7CC-C5F4-4693-B1F7-2A3DC83E93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49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1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F0BE85-C225-4003-835C-418D02FC4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Opienscre</a:t>
            </a:r>
            <a:r>
              <a:rPr lang="es-ES"/>
              <a:t> in </a:t>
            </a:r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estiam</a:t>
            </a:r>
            <a:endParaRPr lang="es-ES"/>
          </a:p>
          <a:p>
            <a:pPr lvl="0"/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hore</a:t>
            </a:r>
            <a:endParaRPr lang="es-ES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014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5118806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370E4E4-B71F-49CD-9929-ADF5802DA3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9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1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FDF6CC3E-2001-470F-B923-CF9DC1D22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C86FC7-5A1A-4090-9272-7DF1802A6D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1995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9538" y="589184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D7EC42F-D5BA-42B2-93A1-4025C4666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679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37327B23-2573-4A9B-9DAE-80306377F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7679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555CB57D-40B9-47B3-9D19-DBE91B8B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7679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1762902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2_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720937-C11B-4355-8352-F40F0B3D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0854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0854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0854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1069210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85240EFF-F9FA-4BD4-B5F5-57D533E60B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24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2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CF03BCA2-3200-43B6-9331-514527A1E4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720937-C11B-4355-8352-F40F0B3DB1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1069210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0854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0854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0854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243143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3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358086F5-BD6F-4A53-B017-4BA2C380D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093" y="2877701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093" y="3776812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272829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0512" y="508501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0512" y="571553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12" y="5324723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E8927FA-4CB0-4C74-9670-4CC6D2AE6C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1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3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668F97EE-AC5B-4F08-BEB0-4F185B1FE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D94336-38A4-4BE4-B68C-C583816EAD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093" y="2877701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093" y="3776812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272829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0512" y="508501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0512" y="571553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12" y="5324723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2941962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5449B5B-E8A3-47B9-BE8C-1442A097B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4151" y="847865"/>
            <a:ext cx="4424116" cy="1221317"/>
          </a:xfrm>
        </p:spPr>
        <p:txBody>
          <a:bodyPr>
            <a:normAutofit/>
          </a:bodyPr>
          <a:lstStyle>
            <a:lvl1pPr>
              <a:defRPr sz="6300"/>
            </a:lvl1pPr>
          </a:lstStyle>
          <a:p>
            <a:r>
              <a:rPr lang="es-ES"/>
              <a:t>Índice</a:t>
            </a:r>
            <a:endParaRPr lang="en-U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B8C616AF-0352-4AE7-BD28-0925BB5C16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6706" y="2274535"/>
            <a:ext cx="8093250" cy="4295598"/>
          </a:xfrm>
        </p:spPr>
        <p:txBody>
          <a:bodyPr/>
          <a:lstStyle>
            <a:lvl1pPr defTabSz="7180263">
              <a:tabLst/>
              <a:defRPr/>
            </a:lvl1pPr>
            <a:lvl2pPr defTabSz="2014538">
              <a:tabLst>
                <a:tab pos="7180263" algn="l"/>
              </a:tabLst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01</a:t>
            </a:r>
          </a:p>
          <a:p>
            <a:pPr lvl="1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02</a:t>
            </a:r>
          </a:p>
          <a:p>
            <a:pPr lvl="1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03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04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05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06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07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08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09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1C9A96A-A9B6-43C0-858A-F037F92BE03F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5D52EBB-81B5-4744-AA02-0E98817C6CEE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A0D54E8-0AA0-4881-8D77-02CAACF360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8A1B7A2-EA18-4C92-8E93-A7475C867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2E8F6-0C23-40DD-85B1-90679397D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664" y="2099137"/>
            <a:ext cx="3584298" cy="2164638"/>
          </a:xfrm>
        </p:spPr>
        <p:txBody>
          <a:bodyPr>
            <a:noAutofit/>
          </a:bodyPr>
          <a:lstStyle>
            <a:lvl1pPr>
              <a:defRPr sz="18000" spc="-100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01</a:t>
            </a:r>
            <a:endParaRPr lang="en-U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66833123-AD43-4252-9579-D68936FB34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5100" y="3312319"/>
            <a:ext cx="6400800" cy="400605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14F05CA-BADC-4433-A115-075325ED1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5663" y="4246384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dolor </a:t>
            </a:r>
            <a:r>
              <a:rPr lang="es-ES" err="1">
                <a:solidFill>
                  <a:schemeClr val="bg1"/>
                </a:solidFill>
              </a:rPr>
              <a:t>sit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526C9D-6B51-4BD6-A250-9863163FA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8BB201-FFB7-49EA-89A7-08B8B994B0B2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E4B70B3-FB3E-47A7-8EF1-EB36BC916C7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1A2580A-DCB6-48AA-A0F1-A85928E8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63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9D51C8-55E2-496C-B14C-A46B0ECE1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AE849AB-9400-4BCF-956F-AF4BF3A54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7014" y="2890247"/>
            <a:ext cx="3584298" cy="2164638"/>
          </a:xfrm>
        </p:spPr>
        <p:txBody>
          <a:bodyPr>
            <a:noAutofit/>
          </a:bodyPr>
          <a:lstStyle>
            <a:lvl1pPr>
              <a:defRPr sz="18000" spc="-100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02</a:t>
            </a:r>
            <a:endParaRPr lang="en-U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C152E62-15FC-41CD-84D7-88775B2CA6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7013" y="5037494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dolor </a:t>
            </a:r>
            <a:r>
              <a:rPr lang="es-ES" err="1">
                <a:solidFill>
                  <a:schemeClr val="bg1"/>
                </a:solidFill>
              </a:rPr>
              <a:t>sit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7A0E0C-BAA2-4AA7-ABF6-96A71D57A1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C796E506-7717-4096-8DDB-1B6BBC5A29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9737" y="911225"/>
            <a:ext cx="6400800" cy="400605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3EC672-0806-49BC-8360-664924C43514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2DE12B-7DD5-47B0-8765-C23E33AD3150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D1C42BD-713C-4D8A-BDA8-6990539BB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15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827D429-903C-403E-A91E-3413C7FBF9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D53EF393-3DBA-494A-AF34-ACE206FF8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FAC65DA7-3C33-485C-B20C-A039012FE8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24FC6AE-9F44-4BC7-8570-A9AC27B43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8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A20FD-FA6A-48A8-A926-BC8A55863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8A1695F4-5BF3-4507-93DF-073A697D5D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BE2A1097-09E3-4BFE-95B2-33E0226DEF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3DB9E60-9861-4933-A180-A4C25742F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3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1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F0BE85-C225-4003-835C-418D02FC4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Opienscre</a:t>
            </a:r>
            <a:r>
              <a:rPr lang="es-ES"/>
              <a:t> in </a:t>
            </a:r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estiam</a:t>
            </a:r>
            <a:endParaRPr lang="es-ES"/>
          </a:p>
          <a:p>
            <a:pPr lvl="0"/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hore</a:t>
            </a:r>
            <a:endParaRPr lang="es-ES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014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5118806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369E776-9025-4045-AE48-B61FB55551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5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10179091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521494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15F0C0-6EF2-45F9-BFE3-93D4944E9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F808F11-2E11-4556-9C38-53953A5091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32D9F627-C890-407E-8937-86EA7F4375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1C8371B-E0D9-4E9C-BB68-73941002D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01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1E1E1E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D8374F0-9829-4A0E-A50F-3D62EEDC0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05E73D6-3521-47BC-82CE-2AAF56FA92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39722E83-61D8-46D8-AF67-A82A58A336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6C45FC7-EEB9-4B9F-BE13-C2D9C7222B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F8AE979-17D9-492C-9878-9DAC54F970C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951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1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DA3608-77A3-4472-83F0-ECF69F3F2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4A66E3B5-38E7-411C-BEDB-A16E741FD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CF0A05D-CCE4-49E6-ACB1-3513664E2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464CF2B-DCF7-41A5-9A25-629811426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89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2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4E3007-1C19-4007-A5C1-DDD5ED3C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E2398BB4-9823-4D03-8F90-708D37193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ECC3A71-70F1-4F9E-9CD7-1C3E338C9C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3DB3DAD-D72F-4850-A3E0-CE26DEBEA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972"/>
          <a:stretch/>
        </p:blipFill>
        <p:spPr>
          <a:xfrm>
            <a:off x="524442" y="332974"/>
            <a:ext cx="434408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3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7852B2-2896-44F4-AF55-CEE871E748D2}"/>
              </a:ext>
            </a:extLst>
          </p:cNvPr>
          <p:cNvSpPr txBox="1"/>
          <p:nvPr userDrawn="1"/>
        </p:nvSpPr>
        <p:spPr>
          <a:xfrm>
            <a:off x="10179091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2DEAFB-F122-4779-B99A-FB582EAD7F9E}"/>
              </a:ext>
            </a:extLst>
          </p:cNvPr>
          <p:cNvSpPr/>
          <p:nvPr userDrawn="1"/>
        </p:nvSpPr>
        <p:spPr>
          <a:xfrm>
            <a:off x="521494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88B220-024C-4A6F-95ED-05B93BF6E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525D2F5B-F353-422E-9605-F1AF80A816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1EAA480-88BC-4B4B-8411-1C08B9FF5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026A369-AC20-47D4-97D5-01CC5505B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972"/>
          <a:stretch/>
        </p:blipFill>
        <p:spPr>
          <a:xfrm>
            <a:off x="13723938" y="332974"/>
            <a:ext cx="434408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11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4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06FCFF-9E6C-4962-9DA8-44A85288D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F1CF610-0197-46DC-ACAA-C9E24DA42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753BB2D-AECF-4736-AA6B-9AF7C261A1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2A10F5B-11C6-48F8-9EAA-370554DFF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C4989A0-1D0E-4D93-8B1B-B431C090B65A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722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6B11CE-7366-4F19-900A-BF1BD3EF2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CA20B9-F60F-45EA-A71A-63C33406C8E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5F7258E8-5EEE-41BC-A766-C5459F5AE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B975C40-683D-4BF3-A2D4-C7AC360FC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304000E-70C0-40A1-AA99-159C4A36121B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8483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6C5DE1-03AD-457A-98FC-D90BEC62DC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6031E-C802-4044-BF57-B5270148E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541B8B5-4A34-4941-9A02-3D8AEA86C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570181F8-E3DA-40CA-993C-3FA1859900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94E685F-C14D-482F-9A0A-9F0AB3CA7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05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EB0F94-859D-44E4-A1AF-507F3F6D3C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3115112"/>
            <a:ext cx="4872037" cy="166008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CA20B9-F60F-45EA-A71A-63C33406C8E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65DF388-3408-4AF2-9B3A-3FEA357FE2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5209791"/>
            <a:ext cx="4872038" cy="1324359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SzPct val="120000"/>
              <a:defRPr sz="1440"/>
            </a:lvl1pPr>
          </a:lstStyle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1B566430-C516-4659-9CF0-413B388847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7040" y="3115112"/>
            <a:ext cx="4872037" cy="166008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573ECFD9-1700-48BC-9A10-1EEB57FE21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040" y="5209791"/>
            <a:ext cx="4872038" cy="1324359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SzPct val="120000"/>
              <a:defRPr sz="1440"/>
            </a:lvl1pPr>
          </a:lstStyle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endParaRPr lang="es-ES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05E4FB7B-722D-4BE7-8CC0-B75626895D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4" y="2172974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F9FC69D8-9723-4F59-88B1-B8A228E30E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17040" y="2172974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9B86122E-9AF2-4C6E-92FF-49FE1347FD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6463" y="4854777"/>
            <a:ext cx="4760912" cy="336157"/>
          </a:xfrm>
        </p:spPr>
        <p:txBody>
          <a:bodyPr lIns="0">
            <a:noAutofit/>
          </a:bodyPr>
          <a:lstStyle>
            <a:lvl1pPr marL="0" indent="0">
              <a:buNone/>
              <a:defRPr sz="1440" b="1"/>
            </a:lvl1pPr>
          </a:lstStyle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</p:txBody>
      </p:sp>
      <p:sp>
        <p:nvSpPr>
          <p:cNvPr id="30" name="Marcador de texto 6">
            <a:extLst>
              <a:ext uri="{FF2B5EF4-FFF2-40B4-BE49-F238E27FC236}">
                <a16:creationId xmlns:a16="http://schemas.microsoft.com/office/drawing/2014/main" id="{8EE8A48C-F391-4811-929B-692EE60D98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17040" y="4854777"/>
            <a:ext cx="4760912" cy="336157"/>
          </a:xfrm>
        </p:spPr>
        <p:txBody>
          <a:bodyPr lIns="0">
            <a:noAutofit/>
          </a:bodyPr>
          <a:lstStyle>
            <a:lvl1pPr marL="0" indent="0">
              <a:buNone/>
              <a:defRPr sz="1440" b="1"/>
            </a:lvl1pPr>
          </a:lstStyle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1AE249E4-2467-4F87-965C-E68F3597A0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48D373E-19C2-4CC6-B1E7-2270E696A4BE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777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FB2A9B4-7A25-4B33-B17C-A256109A75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4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36D8D383-D93A-4BEA-81C5-5D99296574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14020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9DEF0FCB-D24A-41C6-B6B1-2A1A3EA97F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12051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C51ABAD-344B-4945-9333-5C20ED89FE3B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10E6A35-FD8D-424A-963C-27B2367EF978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6690533-EFD2-44B8-9B43-A66D920F5C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4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F4B1AF0-3B4D-48F1-B8BA-5E80B030E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4020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8684ACDC-92BA-4BD5-ACC0-23F86F94CE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12051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F89C5E3-7842-4B5D-9A6A-5CF3A0E31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3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2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3AA131F7-FE48-4A37-99A2-4382148F7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0871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Opienscre</a:t>
            </a:r>
            <a:r>
              <a:rPr lang="es-ES"/>
              <a:t> in </a:t>
            </a:r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0871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estiam</a:t>
            </a:r>
            <a:endParaRPr lang="es-ES"/>
          </a:p>
          <a:p>
            <a:pPr lvl="0"/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hore</a:t>
            </a:r>
            <a:endParaRPr lang="es-ES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0871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6689024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EDA1D87-413B-4A5E-A34F-3C9CA2BA7C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35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B6BA599-5F15-4877-AA2D-F2A9867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FD03CA6B-5CA5-4C89-B920-7021E2BD3D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552" y="3506644"/>
            <a:ext cx="2967851" cy="859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75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66AA8DE-E799-4ECE-B015-6D7A4D7F44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9266" y="3791413"/>
            <a:ext cx="7334672" cy="575103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r>
              <a:rPr lang="es-ES"/>
              <a:t> 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AD3EB5F9-F938-40BF-A1F5-C2F0B3B896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6091" y="4376791"/>
            <a:ext cx="7334672" cy="294158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.</a:t>
            </a:r>
          </a:p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F31B79CC-203A-485E-A8C2-5CF4EF2C6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552" y="4450064"/>
            <a:ext cx="3460068" cy="104903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.</a:t>
            </a:r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288C9D37-B96B-4F74-A547-EEFFABD3F7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96" y="911225"/>
            <a:ext cx="12813767" cy="2403957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459E2A-3164-49CE-8E2D-6CEA93FB23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5024829-CBD6-4287-87FC-8DF3F1318403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3EBFAFB-103E-4A3C-9756-4659E64154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1AD40A5-A897-4731-BF12-1367B540BA97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467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B6BA599-5F15-4877-AA2D-F2A9867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1D4F7DB-0F2C-408A-ABA7-11AAC130F2AE}"/>
              </a:ext>
            </a:extLst>
          </p:cNvPr>
          <p:cNvSpPr/>
          <p:nvPr userDrawn="1"/>
        </p:nvSpPr>
        <p:spPr>
          <a:xfrm>
            <a:off x="12908496" y="797150"/>
            <a:ext cx="968580" cy="266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v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FD03CA6B-5CA5-4C89-B920-7021E2BD3D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552" y="3506644"/>
            <a:ext cx="2967851" cy="859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75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66AA8DE-E799-4ECE-B015-6D7A4D7F44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9266" y="3791413"/>
            <a:ext cx="7334672" cy="585377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r>
              <a:rPr lang="es-ES"/>
              <a:t> 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AD3EB5F9-F938-40BF-A1F5-C2F0B3B896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6091" y="4376791"/>
            <a:ext cx="7334672" cy="294158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.</a:t>
            </a:r>
          </a:p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F31B79CC-203A-485E-A8C2-5CF4EF2C6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552" y="4450064"/>
            <a:ext cx="3460068" cy="104903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.</a:t>
            </a:r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288C9D37-B96B-4F74-A547-EEFFABD3F7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459E2A-3164-49CE-8E2D-6CEA93FB23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8EEBCDF9-525E-480A-BD30-3DC3F39086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072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4" name="Marcador de posición de imagen 7">
            <a:extLst>
              <a:ext uri="{FF2B5EF4-FFF2-40B4-BE49-F238E27FC236}">
                <a16:creationId xmlns:a16="http://schemas.microsoft.com/office/drawing/2014/main" id="{7D4767B1-EEF0-4371-8332-D3584B57D6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075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posición de imagen 7">
            <a:extLst>
              <a:ext uri="{FF2B5EF4-FFF2-40B4-BE49-F238E27FC236}">
                <a16:creationId xmlns:a16="http://schemas.microsoft.com/office/drawing/2014/main" id="{7081F02A-6A0D-4B68-9D54-11675DB5A12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078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AF085857-2F63-4136-A540-34D82EA7541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5081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8B3236A-804A-4183-8846-B27391FDDD3F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13A9EBC3-242B-40BD-B095-2470C84FB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259DAC4-CED6-4B6A-841A-8EDBC7FCA487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004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E4C891-5756-47D0-997B-DC9C981D7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0C05316-F7DB-4F8C-8A8D-5AF0984740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4900" y="911225"/>
            <a:ext cx="6400800" cy="320357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4DF422DF-D807-4DB2-8BAC-FB9ED7EDF7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1325" y="4918073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F14FF012-533F-48E5-AE0A-E08EA28EC6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5400" y="4918073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146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6230" y="4280885"/>
            <a:ext cx="3524392" cy="108222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36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EF6AC1CD-A42B-449C-9062-B24D8C18EB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19785" y="5586905"/>
            <a:ext cx="2271326" cy="554251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0"/>
              </a:spcBef>
              <a:buSzPct val="120000"/>
              <a:buFont typeface="Wingdings" panose="05000000000000000000" pitchFamily="2" charset="2"/>
              <a:buChar char="§"/>
              <a:defRPr sz="15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FF27EF60-FC31-487D-AE53-BFC9EC47CA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6359" y="5586905"/>
            <a:ext cx="2271326" cy="554251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0"/>
              </a:spcBef>
              <a:buSzPct val="120000"/>
              <a:buFont typeface="Wingdings" panose="05000000000000000000" pitchFamily="2" charset="2"/>
              <a:buChar char="§"/>
              <a:defRPr sz="15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48634AE-F32A-42A0-9C13-614B9BE2595E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E19F5ADF-2B33-46BA-AF4D-0A33637B19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48F2720-14B1-43D3-99D8-439269AD9D4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46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146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 err="1">
                <a:solidFill>
                  <a:schemeClr val="bg1"/>
                </a:solidFill>
              </a:rPr>
              <a:t>lmus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9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3152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155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 </a:t>
            </a:r>
            <a:r>
              <a:rPr lang="es-ES" err="1"/>
              <a:t>cusdaep</a:t>
            </a:r>
            <a:r>
              <a:rPr lang="es-ES"/>
              <a:t> </a:t>
            </a:r>
            <a:r>
              <a:rPr lang="es-ES" err="1"/>
              <a:t>taquuam</a:t>
            </a:r>
            <a:r>
              <a:rPr lang="es-ES"/>
              <a:t>, </a:t>
            </a:r>
            <a:r>
              <a:rPr lang="es-ES" err="1"/>
              <a:t>taquam</a:t>
            </a:r>
            <a:r>
              <a:rPr lang="es-ES"/>
              <a:t>, </a:t>
            </a:r>
            <a:r>
              <a:rPr lang="es-ES" err="1"/>
              <a:t>ea</a:t>
            </a:r>
            <a:r>
              <a:rPr lang="es-ES"/>
              <a:t> </a:t>
            </a:r>
            <a:r>
              <a:rPr lang="es-ES" err="1"/>
              <a:t>dolorisPoribus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01911160-1F72-43A5-8571-86587F03E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2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463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 err="1">
                <a:solidFill>
                  <a:schemeClr val="bg1"/>
                </a:solidFill>
              </a:rPr>
              <a:t>lmus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99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02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105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 </a:t>
            </a:r>
            <a:r>
              <a:rPr lang="es-ES" err="1"/>
              <a:t>cusdaep</a:t>
            </a:r>
            <a:r>
              <a:rPr lang="es-ES"/>
              <a:t> </a:t>
            </a:r>
            <a:r>
              <a:rPr lang="es-ES" err="1"/>
              <a:t>taquuam</a:t>
            </a:r>
            <a:r>
              <a:rPr lang="es-ES"/>
              <a:t>, </a:t>
            </a:r>
            <a:r>
              <a:rPr lang="es-ES" err="1"/>
              <a:t>taquam</a:t>
            </a:r>
            <a:r>
              <a:rPr lang="es-ES"/>
              <a:t>, </a:t>
            </a:r>
            <a:r>
              <a:rPr lang="es-ES" err="1"/>
              <a:t>ea</a:t>
            </a:r>
            <a:r>
              <a:rPr lang="es-ES"/>
              <a:t> </a:t>
            </a:r>
            <a:r>
              <a:rPr lang="es-ES" err="1"/>
              <a:t>dolorisPoribus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108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A0DCA150-0A3B-41D3-8E22-943C3ACECB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82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463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 err="1">
                <a:solidFill>
                  <a:schemeClr val="bg1"/>
                </a:solidFill>
              </a:rPr>
              <a:t>lmus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99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02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105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 </a:t>
            </a:r>
            <a:r>
              <a:rPr lang="es-ES" err="1"/>
              <a:t>cusdaep</a:t>
            </a:r>
            <a:r>
              <a:rPr lang="es-ES"/>
              <a:t> </a:t>
            </a:r>
            <a:r>
              <a:rPr lang="es-ES" err="1"/>
              <a:t>taquuam</a:t>
            </a:r>
            <a:r>
              <a:rPr lang="es-ES"/>
              <a:t>, </a:t>
            </a:r>
            <a:r>
              <a:rPr lang="es-ES" err="1"/>
              <a:t>taquam</a:t>
            </a:r>
            <a:r>
              <a:rPr lang="es-ES"/>
              <a:t>, </a:t>
            </a:r>
            <a:r>
              <a:rPr lang="es-ES" err="1"/>
              <a:t>ea</a:t>
            </a:r>
            <a:r>
              <a:rPr lang="es-ES"/>
              <a:t> </a:t>
            </a:r>
            <a:r>
              <a:rPr lang="es-ES" err="1"/>
              <a:t>dolorisPoribus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108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0" name="Marcador de posición de imagen 7">
            <a:extLst>
              <a:ext uri="{FF2B5EF4-FFF2-40B4-BE49-F238E27FC236}">
                <a16:creationId xmlns:a16="http://schemas.microsoft.com/office/drawing/2014/main" id="{67D034BC-BB8D-49E7-947F-922C5A5DACE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463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809E736-77B4-449E-910C-BC628E5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0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16087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 err="1">
                <a:solidFill>
                  <a:schemeClr val="bg1"/>
                </a:solidFill>
              </a:rPr>
              <a:t>lmus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195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198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201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 </a:t>
            </a:r>
            <a:r>
              <a:rPr lang="es-ES" err="1"/>
              <a:t>cusdaep</a:t>
            </a:r>
            <a:r>
              <a:rPr lang="es-ES"/>
              <a:t> </a:t>
            </a:r>
            <a:r>
              <a:rPr lang="es-ES" err="1"/>
              <a:t>taquuam</a:t>
            </a:r>
            <a:r>
              <a:rPr lang="es-ES"/>
              <a:t>, </a:t>
            </a:r>
            <a:r>
              <a:rPr lang="es-ES" err="1"/>
              <a:t>taquam</a:t>
            </a:r>
            <a:r>
              <a:rPr lang="es-ES"/>
              <a:t>, </a:t>
            </a:r>
            <a:r>
              <a:rPr lang="es-ES" err="1"/>
              <a:t>ea</a:t>
            </a:r>
            <a:r>
              <a:rPr lang="es-ES"/>
              <a:t> </a:t>
            </a:r>
            <a:r>
              <a:rPr lang="es-ES" err="1"/>
              <a:t>dolorisPoribus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3204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0" name="Marcador de posición de imagen 7">
            <a:extLst>
              <a:ext uri="{FF2B5EF4-FFF2-40B4-BE49-F238E27FC236}">
                <a16:creationId xmlns:a16="http://schemas.microsoft.com/office/drawing/2014/main" id="{67D034BC-BB8D-49E7-947F-922C5A5DACE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463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7FAEAF19-22D9-44E7-96B5-170204E4B5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320462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CCDE9E1A-3233-4FBC-8D0F-9343CD5143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1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25D4089-B258-44FC-955E-40718A0F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404AC2F-F741-474A-AAAD-A7DB5C81ABB1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34A037BA-7E00-432A-9890-BBCE257D6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1265" y="1923482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dolor </a:t>
            </a:r>
            <a:r>
              <a:rPr lang="es-ES" err="1">
                <a:solidFill>
                  <a:schemeClr val="bg1"/>
                </a:solidFill>
              </a:rPr>
              <a:t>sit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5939F23-68EC-42A7-A3F4-31F0B13563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199" y="2174406"/>
            <a:ext cx="5681609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r>
              <a:rPr lang="es-ES"/>
              <a:t> 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4B278FF-4E7D-4239-B497-A558A37A44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746447"/>
            <a:ext cx="6408738" cy="183317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endParaRPr lang="es-ES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E00736CE-E999-4D2B-BC2F-789DF823B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15200" y="4758127"/>
            <a:ext cx="6408738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800"/>
              </a:spcBef>
              <a:buSzPct val="120000"/>
              <a:buFont typeface="Wingdings" panose="05000000000000000000" pitchFamily="2" charset="2"/>
              <a:buChar char="§"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</p:txBody>
      </p:sp>
      <p:sp>
        <p:nvSpPr>
          <p:cNvPr id="17" name="Marcador de posición de imagen 7">
            <a:extLst>
              <a:ext uri="{FF2B5EF4-FFF2-40B4-BE49-F238E27FC236}">
                <a16:creationId xmlns:a16="http://schemas.microsoft.com/office/drawing/2014/main" id="{6AB76B8A-2AD0-4548-9313-5716AE13D9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12118" y="4108450"/>
            <a:ext cx="4798220" cy="2402682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32D693-3033-44F9-A52D-F0B5E1F45D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07CC5585-C3DF-4916-9254-C8E54F13CF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22C28A2-32AB-417C-B087-61042DD0D4F6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2406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69007C6-D80E-40B1-B81B-15B51FA6D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5C30AF-CB23-4780-A834-EF92E7E4C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7093E43B-1BD7-4551-817A-FDBD3494BF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5617" y="1717675"/>
            <a:ext cx="5600700" cy="5600700"/>
          </a:xfrm>
          <a:solidFill>
            <a:schemeClr val="bg1">
              <a:lumMod val="95000"/>
            </a:schemeClr>
          </a:solidFill>
          <a:ln w="635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9032E74F-8093-4998-9665-CE7635E8D4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7379" y="2514600"/>
            <a:ext cx="2400300" cy="3200400"/>
          </a:xfrm>
          <a:solidFill>
            <a:schemeClr val="bg1">
              <a:lumMod val="95000"/>
            </a:schemeClr>
          </a:solidFill>
          <a:ln w="635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4C39D4-3B2B-4DAB-9583-7FE8D14A6D4C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5C2486-3335-460F-B07F-F035951CCDDD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1">
            <a:extLst>
              <a:ext uri="{FF2B5EF4-FFF2-40B4-BE49-F238E27FC236}">
                <a16:creationId xmlns:a16="http://schemas.microsoft.com/office/drawing/2014/main" id="{F7984858-BC9D-450C-91C7-2F5EC3169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00150"/>
            <a:ext cx="3995737" cy="1187450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est</a:t>
            </a:r>
            <a:endParaRPr lang="es-ES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A0F77EF-0676-46A4-9337-9F2322D96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6463" y="3010284"/>
            <a:ext cx="3995737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100" b="1"/>
            </a:lvl1pPr>
          </a:lstStyle>
          <a:p>
            <a:pPr lvl="0"/>
            <a:r>
              <a:rPr lang="es-ES"/>
              <a:t>CAFYD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C2AE6F78-3D6D-4C25-AAF5-145B5A257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833" y="3462657"/>
            <a:ext cx="4091756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6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8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Actividad Física y Deporte</a:t>
            </a:r>
          </a:p>
          <a:p>
            <a:pPr lvl="0"/>
            <a:r>
              <a:rPr lang="es-ES"/>
              <a:t>Fisioterapia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BE18D04-5273-4916-9829-330212273F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7833" y="5031142"/>
            <a:ext cx="4091756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6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8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Farmacia y Biotecnología</a:t>
            </a:r>
          </a:p>
          <a:p>
            <a:pPr lvl="0"/>
            <a:r>
              <a:rPr lang="es-ES"/>
              <a:t>Medicina</a:t>
            </a:r>
          </a:p>
          <a:p>
            <a:pPr lvl="0"/>
            <a:r>
              <a:rPr lang="es-ES"/>
              <a:t>Odontología</a:t>
            </a:r>
          </a:p>
          <a:p>
            <a:pPr lvl="0"/>
            <a:r>
              <a:rPr lang="es-ES"/>
              <a:t>Veterinaria</a:t>
            </a:r>
          </a:p>
          <a:p>
            <a:pPr lvl="0"/>
            <a:r>
              <a:rPr lang="es-ES"/>
              <a:t>Enfermería y Nutrición</a:t>
            </a:r>
          </a:p>
          <a:p>
            <a:pPr lvl="0"/>
            <a:r>
              <a:rPr lang="es-ES"/>
              <a:t>Psicología</a:t>
            </a:r>
          </a:p>
          <a:p>
            <a:pPr lvl="0"/>
            <a:r>
              <a:rPr lang="es-ES"/>
              <a:t>Medio Ambiente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87B63EE3-DE84-4C9B-B732-C8D4030CD9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4600421"/>
            <a:ext cx="3995737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100" b="1"/>
            </a:lvl1pPr>
          </a:lstStyle>
          <a:p>
            <a:pPr lvl="0"/>
            <a:r>
              <a:rPr lang="es-ES"/>
              <a:t>CAFYD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E02422F-8146-4B7E-AEC6-CD6782F4E5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713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098634-9C38-4F2F-90BC-838646C47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6DF73CA9-D341-47C7-BA29-DE835B1DEC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00150"/>
            <a:ext cx="3995737" cy="1187450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86DD4D6E-018E-4D2C-B73F-7DC527248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2658463"/>
            <a:ext cx="3221039" cy="379313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</a:t>
            </a:r>
            <a:r>
              <a:rPr lang="es-ES" err="1"/>
              <a:t>qstrum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endParaRPr lang="es-ES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0CC11F15-A51A-4969-A633-5CFBF74B0B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2664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F4FA38A-F665-431F-A109-0B7C9881B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2664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A93BD72-42D1-4CF3-8EA4-00687AC8EA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5157" y="5721537"/>
            <a:ext cx="5621865" cy="118022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qui </a:t>
            </a:r>
            <a:r>
              <a:rPr lang="es-ES" err="1"/>
              <a:t>beaPoribus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</a:t>
            </a:r>
            <a:r>
              <a:rPr lang="es-ES" err="1"/>
              <a:t>qstrum</a:t>
            </a:r>
            <a:r>
              <a:rPr lang="es-ES"/>
              <a:t> q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E9C06FA8-3B73-43E3-9BC5-35A805BD2D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5157" y="5170947"/>
            <a:ext cx="5463821" cy="462209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7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Imus</a:t>
            </a:r>
            <a:r>
              <a:rPr lang="es-ES"/>
              <a:t> </a:t>
            </a:r>
            <a:r>
              <a:rPr lang="es-ES" err="1"/>
              <a:t>deru</a:t>
            </a:r>
            <a:r>
              <a:rPr lang="es-ES"/>
              <a:t> </a:t>
            </a:r>
            <a:r>
              <a:rPr lang="es-ES" err="1"/>
              <a:t>llam</a:t>
            </a:r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B956B5-474C-4B72-A097-482CBA58CAF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56215996-BE86-478A-BB7D-A5A5B6715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3328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D4355630-7B14-407D-8E28-171203EC85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13328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8CB8B76B-0849-49C7-B74A-F2D429C5C0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12883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833C39CC-E352-4BB2-BDE7-38665F7B02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312883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75477D0-A98F-4793-B73D-124C47737C0C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F2A21CC-AD0D-45B5-879F-848E1DF89384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8F199B5-CC4B-4B07-BC0C-F2F694FE5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2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90F3110-B03E-467A-B204-79CB33AD5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ítulo 12">
            <a:extLst>
              <a:ext uri="{FF2B5EF4-FFF2-40B4-BE49-F238E27FC236}">
                <a16:creationId xmlns:a16="http://schemas.microsoft.com/office/drawing/2014/main" id="{687D23B1-A2E4-47D2-9145-B941FAC926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0871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Opienscre</a:t>
            </a:r>
            <a:r>
              <a:rPr lang="es-ES"/>
              <a:t> in </a:t>
            </a:r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0C1055D0-D668-4CEA-98EF-3D27C3A7A8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0871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estiam</a:t>
            </a:r>
            <a:endParaRPr lang="es-ES"/>
          </a:p>
          <a:p>
            <a:pPr lvl="0"/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hore</a:t>
            </a:r>
            <a:endParaRPr lang="es-ES"/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20D1EEB-61C8-4F89-A922-A3F95BE81C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0871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09 de febrero de 2021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4B9E36-C6C2-4B31-AACB-24F008FF04FE}"/>
              </a:ext>
            </a:extLst>
          </p:cNvPr>
          <p:cNvSpPr txBox="1"/>
          <p:nvPr userDrawn="1"/>
        </p:nvSpPr>
        <p:spPr>
          <a:xfrm>
            <a:off x="6689024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002B7AF-0789-4D75-B8F0-4A6854252C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columna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FE33CE54-4ADA-4CAE-A118-8414E019D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A5BE6BA0-EF8C-4789-822C-BEE963EC7E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DA10493C-84F1-4EEE-AC24-47D0D50A0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541F3DA4-12C0-417B-8A35-5A21C5692D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2800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549CA5E7-CE4D-4144-A33B-615B80E66B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2800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B26F822F-19DB-485F-918E-9182FAEE9D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15200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5A77DDD7-7CA5-4183-81DC-FDEFA856F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BB59BBE8-7ADF-42A8-A88D-DE4785AC2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0557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B3079E3-2A2F-44FF-80EE-F62C9820AC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0557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3780FA98-8A2D-4AB0-BCB7-3AF138C66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351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7" name="Marcador de posición de imagen 7">
            <a:extLst>
              <a:ext uri="{FF2B5EF4-FFF2-40B4-BE49-F238E27FC236}">
                <a16:creationId xmlns:a16="http://schemas.microsoft.com/office/drawing/2014/main" id="{FEE1D50D-9EF5-4E4F-80DA-C1B7614475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13794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8" name="Marcador de posición de imagen 7">
            <a:extLst>
              <a:ext uri="{FF2B5EF4-FFF2-40B4-BE49-F238E27FC236}">
                <a16:creationId xmlns:a16="http://schemas.microsoft.com/office/drawing/2014/main" id="{5CDBB068-7FD6-4104-9FBE-1725202273B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12237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9" name="Marcador de posición de imagen 7">
            <a:extLst>
              <a:ext uri="{FF2B5EF4-FFF2-40B4-BE49-F238E27FC236}">
                <a16:creationId xmlns:a16="http://schemas.microsoft.com/office/drawing/2014/main" id="{3C9FEC0F-2668-4B32-85C4-26004524F8C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510680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10E39C-7B7A-43D3-8B05-6DA983FD1A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FD41441-FCE1-4F3D-A0ED-1BF629F539E9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143B8ED-23C6-4860-B284-E110999C427E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65BC441D-1CA2-4DBF-BA8D-07C4683C6D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20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columna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4749420-973A-4342-AEE0-ECC11A608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2B6BD71C-4096-4F82-8DB0-FF443C8725E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14744" y="1716881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483706D3-653E-403B-8883-D2CF39104E3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7150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1B580BCD-8739-47BD-9BF7-6D610A0289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5344" y="17121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72D9053C-B7C1-4079-97C4-CD577398C9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5156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02BEB712-9524-436F-8DB0-E7213F8A66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2679612"/>
            <a:ext cx="2020445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7826BE1C-13DA-464E-9EE4-E768156895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02880" y="2221542"/>
            <a:ext cx="1867076" cy="420059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2E72049-4AE4-4147-A3CB-8F026BC5AA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4444" y="2221543"/>
            <a:ext cx="2020445" cy="420058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596D7099-6EBD-4045-A8C4-1A6A6EA870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00820" y="4412536"/>
            <a:ext cx="1864602" cy="452975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A28AD329-F597-40A3-B151-EB8880A9F0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03180" y="4412536"/>
            <a:ext cx="1864602" cy="452975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D435A95-D6D1-4231-9A3E-4617CF4822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00820" y="4862724"/>
            <a:ext cx="1864602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27878A41-CB95-400B-AFDB-0C609F3E3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5354" y="2670563"/>
            <a:ext cx="1864602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DEA2B6A7-2652-47AE-9512-6EAE447D78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927818" y="2992195"/>
            <a:ext cx="1864602" cy="90363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7D8A415-C600-4A55-BF6D-7DD69EBA716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03180" y="4855864"/>
            <a:ext cx="1864602" cy="90363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25" name="Marcador de posición de imagen 7">
            <a:extLst>
              <a:ext uri="{FF2B5EF4-FFF2-40B4-BE49-F238E27FC236}">
                <a16:creationId xmlns:a16="http://schemas.microsoft.com/office/drawing/2014/main" id="{BC0ED2C7-26B9-41CC-91AD-F983635A2AC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144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55D377DC-1BD4-48F7-9F8B-253DBAC6D65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55CCC6-D7A2-4FF0-AC4D-19A4B2C0357D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3B0E2CF-7B5F-4FF7-B687-252D0678CFB3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F163992A-DF44-4D05-8EDB-A335469ABE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927818" y="2221542"/>
            <a:ext cx="1867076" cy="420059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C28FE2A7-9CDA-44EF-AE7C-DC54CC004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73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E9038AD-4F25-484C-9C95-556EBB4B8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8975C6-F89B-46A1-8ECE-1CE87E038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86D824-9395-4AA4-A4E6-32321C8C2AC5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A419E7-3AC3-4FD2-8114-8904F031B63C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AAE88CC5-4677-4714-84F3-21D91E0FC0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514947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2B61235B-D928-4119-BD1E-B6FF4B4CF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13074" y="41148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B8938292-5682-4E13-BED5-423F843591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903975" y="17145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28DCFB5F-D0E2-4D64-9DCE-B4916B44634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12821" y="4913312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8DA2106E-067F-447B-B878-CE7CA1C2046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514947" y="17145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4" name="Marcador de posición de imagen 7">
            <a:extLst>
              <a:ext uri="{FF2B5EF4-FFF2-40B4-BE49-F238E27FC236}">
                <a16:creationId xmlns:a16="http://schemas.microsoft.com/office/drawing/2014/main" id="{33664C4B-3043-462E-8507-E1E80D9C84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06101" y="915988"/>
            <a:ext cx="2411600" cy="3997324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5" name="Marcador de posición de imagen 7">
            <a:extLst>
              <a:ext uri="{FF2B5EF4-FFF2-40B4-BE49-F238E27FC236}">
                <a16:creationId xmlns:a16="http://schemas.microsoft.com/office/drawing/2014/main" id="{343CE43E-28E9-477C-A5E5-C851AD23007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702785" y="1714500"/>
            <a:ext cx="2411600" cy="3997324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B12E5B8-D748-4E62-BC7E-C6BC70F186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3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E83959-CC60-4784-8801-76D3F62B8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DA10493C-84F1-4EEE-AC24-47D0D50A0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3780FA98-8A2D-4AB0-BCB7-3AF138C66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09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7" name="Marcador de posición de imagen 7">
            <a:extLst>
              <a:ext uri="{FF2B5EF4-FFF2-40B4-BE49-F238E27FC236}">
                <a16:creationId xmlns:a16="http://schemas.microsoft.com/office/drawing/2014/main" id="{9B7EE6F7-5DD1-4328-A105-7EE021AF752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115253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4A82BA9A-73BC-4751-94CD-B4947A2EC9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0081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33529615-CAB1-40F7-910D-B5988DA2A4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13699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531B6A6B-EDF3-44B1-B8FD-71880D1D4A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517317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31" name="Marcador de posición de imagen 7">
            <a:extLst>
              <a:ext uri="{FF2B5EF4-FFF2-40B4-BE49-F238E27FC236}">
                <a16:creationId xmlns:a16="http://schemas.microsoft.com/office/drawing/2014/main" id="{ECAD0CE9-C014-473B-B81E-D00278C0EDA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514142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32" name="Marcador de posición de imagen 7">
            <a:extLst>
              <a:ext uri="{FF2B5EF4-FFF2-40B4-BE49-F238E27FC236}">
                <a16:creationId xmlns:a16="http://schemas.microsoft.com/office/drawing/2014/main" id="{72034AD0-67BB-4325-86C0-147FA927D8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314697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33" name="Título 11">
            <a:extLst>
              <a:ext uri="{FF2B5EF4-FFF2-40B4-BE49-F238E27FC236}">
                <a16:creationId xmlns:a16="http://schemas.microsoft.com/office/drawing/2014/main" id="{D69F669D-28FA-4B0C-BB9C-7D685998E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4" y="1694833"/>
            <a:ext cx="4240890" cy="625828"/>
          </a:xfrm>
        </p:spPr>
        <p:txBody>
          <a:bodyPr lIns="0">
            <a:noAutofit/>
          </a:bodyPr>
          <a:lstStyle>
            <a:lvl1pPr>
              <a:defRPr sz="46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16" name="Marcador de número de diapositiva 2">
            <a:extLst>
              <a:ext uri="{FF2B5EF4-FFF2-40B4-BE49-F238E27FC236}">
                <a16:creationId xmlns:a16="http://schemas.microsoft.com/office/drawing/2014/main" id="{E500FB5D-351F-4575-B7EF-810D1F51C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3F3599-100D-4EDE-B625-2E2870DC607E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8FE9D57-2BEB-4433-B31D-D8E3AE3E3FAE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2EB7D3F-F701-4629-95CA-4222EB2282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135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EDAE9AC-0B11-4609-A9F3-836E7EDB8C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1" name="Título 11">
            <a:extLst>
              <a:ext uri="{FF2B5EF4-FFF2-40B4-BE49-F238E27FC236}">
                <a16:creationId xmlns:a16="http://schemas.microsoft.com/office/drawing/2014/main" id="{C35EAEC0-F4A2-4FAD-BDFC-45B79A41E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552503"/>
            <a:ext cx="4811360" cy="1017545"/>
          </a:xfrm>
        </p:spPr>
        <p:txBody>
          <a:bodyPr lIns="0" anchor="t">
            <a:noAutofit/>
          </a:bodyPr>
          <a:lstStyle>
            <a:lvl1pPr>
              <a:defRPr sz="36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,</a:t>
            </a:r>
            <a:br>
              <a:rPr lang="es-ES"/>
            </a:br>
            <a:r>
              <a:rPr lang="es-ES"/>
              <a:t>dolor </a:t>
            </a:r>
            <a:r>
              <a:rPr lang="es-ES" err="1"/>
              <a:t>est</a:t>
            </a:r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2C19EA0-FEE8-45CC-9FD5-DFBD52A410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16985" y="3695700"/>
            <a:ext cx="2424638" cy="493526"/>
          </a:xfrm>
        </p:spPr>
        <p:txBody>
          <a:bodyPr l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50" b="0">
                <a:solidFill>
                  <a:srgbClr val="7D7878"/>
                </a:solidFill>
              </a:defRPr>
            </a:lvl1pPr>
          </a:lstStyle>
          <a:p>
            <a:pPr lvl="0"/>
            <a:r>
              <a:rPr lang="es-ES"/>
              <a:t>Campus </a:t>
            </a:r>
            <a:r>
              <a:rPr lang="es-ES" err="1"/>
              <a:t>Villaciciosa</a:t>
            </a:r>
            <a:r>
              <a:rPr lang="es-ES"/>
              <a:t> de Odón</a:t>
            </a:r>
          </a:p>
          <a:p>
            <a:pPr lvl="0"/>
            <a:r>
              <a:rPr lang="es-ES"/>
              <a:t>Campus </a:t>
            </a:r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E91D8595-2E68-4BF7-8A44-C2F3954E16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44669" y="3469818"/>
            <a:ext cx="2949354" cy="22588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00" b="1">
                <a:solidFill>
                  <a:srgbClr val="504B4B"/>
                </a:solidFill>
              </a:defRPr>
            </a:lvl1pPr>
          </a:lstStyle>
          <a:p>
            <a:pPr lvl="0"/>
            <a:r>
              <a:rPr lang="es-ES"/>
              <a:t>Universidad </a:t>
            </a:r>
            <a:r>
              <a:rPr lang="es-ES" err="1"/>
              <a:t>Euripea</a:t>
            </a:r>
            <a:r>
              <a:rPr lang="es-ES"/>
              <a:t> de Madrid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F56DA75-FAAD-482B-9A3D-89FD62DA8BC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3A20FD-3088-4C08-A896-40C73FCB5BA3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9E4406-5AB3-40E1-AE60-3E9D5E3BE0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271302C-5883-42E5-890D-1DFC7529C145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221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AC068F99-764F-424E-8024-130EAA167B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FB1D499-716A-4201-8286-436D35BCDF83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A78FCA1D-CCE6-4157-8F93-C7B67280B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6463" y="2164756"/>
            <a:ext cx="3160712" cy="683816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r>
              <a:rPr lang="es-ES"/>
              <a:t> 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9B153C2-A5A2-4A37-B4C4-93BE5322D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082449"/>
            <a:ext cx="4043094" cy="295185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lvl="0"/>
            <a:r>
              <a:rPr lang="es-ES"/>
              <a:t> </a:t>
            </a:r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.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</a:t>
            </a:r>
          </a:p>
        </p:txBody>
      </p:sp>
      <p:sp>
        <p:nvSpPr>
          <p:cNvPr id="19" name="Marcador de medios 18">
            <a:extLst>
              <a:ext uri="{FF2B5EF4-FFF2-40B4-BE49-F238E27FC236}">
                <a16:creationId xmlns:a16="http://schemas.microsoft.com/office/drawing/2014/main" id="{169C610A-8CEB-49BD-A02C-33C7C6C6EFDD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5708651" y="1709737"/>
            <a:ext cx="8001000" cy="48006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0ADB0-29E8-4183-AE20-D83159E4C0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6E7B0EF-E60B-4C99-93CC-1F4F6D612EB6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2E95C61-5472-48C9-8E90-F334A42CE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1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76856B-1B10-45A4-B212-5F51115827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FB1D499-716A-4201-8286-436D35BCDF83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A78FCA1D-CCE6-4157-8F93-C7B67280B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12845" y="2441186"/>
            <a:ext cx="2411093" cy="1216413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br>
              <a:rPr lang="es-ES"/>
            </a:br>
            <a:r>
              <a:rPr lang="es-ES"/>
              <a:t>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9B153C2-A5A2-4A37-B4C4-93BE5322D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12845" y="3745440"/>
            <a:ext cx="2377226" cy="274231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ex, </a:t>
            </a:r>
            <a:r>
              <a:rPr lang="es-ES" err="1"/>
              <a:t>ullabore</a:t>
            </a:r>
            <a:r>
              <a:rPr lang="es-ES"/>
              <a:t>..</a:t>
            </a:r>
          </a:p>
        </p:txBody>
      </p:sp>
      <p:sp>
        <p:nvSpPr>
          <p:cNvPr id="19" name="Marcador de medios 18">
            <a:extLst>
              <a:ext uri="{FF2B5EF4-FFF2-40B4-BE49-F238E27FC236}">
                <a16:creationId xmlns:a16="http://schemas.microsoft.com/office/drawing/2014/main" id="{169C610A-8CEB-49BD-A02C-33C7C6C6EFDD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6" y="1712912"/>
            <a:ext cx="9601200" cy="56007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0ADB0-29E8-4183-AE20-D83159E4C0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6E7B0EF-E60B-4C99-93CC-1F4F6D612EB6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31E16921-0A8F-4550-9360-FF9B9DC96C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roj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6813DD7-5AAB-469F-A55F-E0B0879C14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0F9259F-958B-42DA-8086-83650D25877B}"/>
              </a:ext>
            </a:extLst>
          </p:cNvPr>
          <p:cNvSpPr/>
          <p:nvPr userDrawn="1"/>
        </p:nvSpPr>
        <p:spPr>
          <a:xfrm>
            <a:off x="9708797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12ED80D-9979-4A2A-A7AF-1A927F9FF1EE}"/>
              </a:ext>
            </a:extLst>
          </p:cNvPr>
          <p:cNvSpPr/>
          <p:nvPr userDrawn="1"/>
        </p:nvSpPr>
        <p:spPr>
          <a:xfrm>
            <a:off x="5717823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4B03785-BFD2-44C5-BB4E-3B16BD97B804}"/>
              </a:ext>
            </a:extLst>
          </p:cNvPr>
          <p:cNvSpPr/>
          <p:nvPr userDrawn="1"/>
        </p:nvSpPr>
        <p:spPr>
          <a:xfrm>
            <a:off x="1712244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20611"/>
            <a:ext cx="7390870" cy="625828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7D66B800-7A66-4A48-A91A-7D0987C034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4624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qui </a:t>
            </a:r>
            <a:r>
              <a:rPr lang="es-ES" err="1"/>
              <a:t>beaPoribus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.</a:t>
            </a:r>
          </a:p>
          <a:p>
            <a:pPr lvl="0"/>
            <a:r>
              <a:rPr lang="es-ES" err="1"/>
              <a:t>Estemque</a:t>
            </a:r>
            <a:r>
              <a:rPr lang="es-ES"/>
              <a:t> </a:t>
            </a:r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milupta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quiadit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</a:t>
            </a:r>
            <a:r>
              <a:rPr lang="es-ES" err="1"/>
              <a:t>amsa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.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17103512-22F3-4B94-A25D-048AE848AB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04624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D38D5DB7-327A-41B5-90F2-CBC66EE13D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17823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qui </a:t>
            </a:r>
            <a:r>
              <a:rPr lang="es-ES" err="1"/>
              <a:t>beaPoribus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.</a:t>
            </a:r>
          </a:p>
          <a:p>
            <a:pPr lvl="0"/>
            <a:r>
              <a:rPr lang="es-ES" err="1"/>
              <a:t>Estemque</a:t>
            </a:r>
            <a:r>
              <a:rPr lang="es-ES"/>
              <a:t> </a:t>
            </a:r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milupta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quiadit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</a:t>
            </a:r>
            <a:r>
              <a:rPr lang="es-ES" err="1"/>
              <a:t>amsa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135959A0-73A1-4A20-8540-8FF5678BC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17823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0255EA5E-DA24-4DFD-B54F-784F7AF35D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31022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qui </a:t>
            </a:r>
            <a:r>
              <a:rPr lang="es-ES" err="1"/>
              <a:t>beaPoribus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.</a:t>
            </a:r>
          </a:p>
          <a:p>
            <a:pPr lvl="0"/>
            <a:r>
              <a:rPr lang="es-ES" err="1"/>
              <a:t>Estemque</a:t>
            </a:r>
            <a:r>
              <a:rPr lang="es-ES"/>
              <a:t> </a:t>
            </a:r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milupta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quiadit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</a:t>
            </a:r>
            <a:r>
              <a:rPr lang="es-ES" err="1"/>
              <a:t>amsa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6E9F5C62-B4A7-41AD-B76A-EE9A620CFD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31022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4665B7-FA7B-481D-B03C-01821A72BCB7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8" name="Marcador de número de diapositiva 1">
            <a:extLst>
              <a:ext uri="{FF2B5EF4-FFF2-40B4-BE49-F238E27FC236}">
                <a16:creationId xmlns:a16="http://schemas.microsoft.com/office/drawing/2014/main" id="{8D50867C-CB97-40D7-9852-5217F1B68BF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9C77E3-4418-4CF8-8DB6-6EAEF652764C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35B930F3-1326-4124-9326-5D4EF0AF7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3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rojo 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0E9459-B8E5-4C8D-B2B6-4F0E78FC7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2321558"/>
            <a:ext cx="4811360" cy="1017545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5A5DA2D-4E6F-40F0-8594-B41F695D39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46685" y="2734672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6F9A1F28-DDBB-46FB-AD57-A8D447F0945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6686" y="2251915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616193"/>
            <a:ext cx="5699820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.</a:t>
            </a:r>
          </a:p>
          <a:p>
            <a:pPr lvl="0"/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r>
              <a:rPr lang="es-ES"/>
              <a:t> </a:t>
            </a:r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640C55DC-E61D-45D3-A700-DB5918588A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7549" y="2734672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24A76FCA-CB34-4B58-8F61-D8981ED6F85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47550" y="2251915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952B7A81-FFDE-4C63-97B3-995F4AC8BA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46685" y="6039330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65652406-D231-444A-977F-5CA411D79B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46686" y="5556573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E4D2A615-C2E7-4A9B-A1AA-BB9CE7C687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947549" y="6039330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672FC0A1-441D-4DF9-82A5-463E836C04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47550" y="5556573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44EF380-0C7D-45AD-A55E-F881B7F6A929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6" name="Marcador de número de diapositiva 1">
            <a:extLst>
              <a:ext uri="{FF2B5EF4-FFF2-40B4-BE49-F238E27FC236}">
                <a16:creationId xmlns:a16="http://schemas.microsoft.com/office/drawing/2014/main" id="{557DF84F-68CD-4ED4-AF98-9ED42A626691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20D0E-5FB3-4449-B3FB-098759747B01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D7ECDB-3C05-4359-9990-A2DC139303D4}"/>
              </a:ext>
            </a:extLst>
          </p:cNvPr>
          <p:cNvSpPr/>
          <p:nvPr userDrawn="1"/>
        </p:nvSpPr>
        <p:spPr>
          <a:xfrm>
            <a:off x="762000" y="704851"/>
            <a:ext cx="1917700" cy="11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13820B1A-6554-4612-97C5-B3400B6E6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46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col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6986D22-5C54-45CD-801F-AFB0BE290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5A5DA2D-4E6F-40F0-8594-B41F695D39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87781" y="2259914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616193"/>
            <a:ext cx="5699820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.</a:t>
            </a:r>
          </a:p>
          <a:p>
            <a:pPr lvl="0"/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r>
              <a:rPr lang="es-ES"/>
              <a:t> </a:t>
            </a:r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114F4AE1-74F7-4029-901C-5429DFBF3F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87781" y="1948037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2BD66F45-9FAC-43B8-83DB-524132361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991071" y="2259914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1713EFFF-367D-483D-B0D0-22B12F4784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991071" y="1948037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F071EB78-1826-4A44-AEF0-39004E6D4A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87781" y="5475053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3DE0E9A8-85D2-4F48-8695-20F26F12159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87781" y="5163176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39" name="Marcador de texto 17">
            <a:extLst>
              <a:ext uri="{FF2B5EF4-FFF2-40B4-BE49-F238E27FC236}">
                <a16:creationId xmlns:a16="http://schemas.microsoft.com/office/drawing/2014/main" id="{C83C1353-E0DC-4E36-A5D1-984917E34A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991071" y="5475053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41" name="Marcador de texto 17">
            <a:extLst>
              <a:ext uri="{FF2B5EF4-FFF2-40B4-BE49-F238E27FC236}">
                <a16:creationId xmlns:a16="http://schemas.microsoft.com/office/drawing/2014/main" id="{DEEB8856-EE5D-4CF9-8422-8DF5732787B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991071" y="5163176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05A97F12-6419-488E-A7B5-B28ED4F830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89209" y="154895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480</a:t>
            </a:r>
          </a:p>
        </p:txBody>
      </p:sp>
      <p:sp>
        <p:nvSpPr>
          <p:cNvPr id="44" name="Marcador de texto 13">
            <a:extLst>
              <a:ext uri="{FF2B5EF4-FFF2-40B4-BE49-F238E27FC236}">
                <a16:creationId xmlns:a16="http://schemas.microsoft.com/office/drawing/2014/main" id="{E7B7397E-2949-4E2A-A0F9-0545C37ED0C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992499" y="154895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480</a:t>
            </a:r>
          </a:p>
        </p:txBody>
      </p:sp>
      <p:sp>
        <p:nvSpPr>
          <p:cNvPr id="50" name="Marcador de texto 13">
            <a:extLst>
              <a:ext uri="{FF2B5EF4-FFF2-40B4-BE49-F238E27FC236}">
                <a16:creationId xmlns:a16="http://schemas.microsoft.com/office/drawing/2014/main" id="{ED5C1BF5-6AEE-4349-A55B-2C4F2ADD31A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89209" y="476571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480</a:t>
            </a:r>
          </a:p>
        </p:txBody>
      </p:sp>
      <p:sp>
        <p:nvSpPr>
          <p:cNvPr id="51" name="Marcador de texto 13">
            <a:extLst>
              <a:ext uri="{FF2B5EF4-FFF2-40B4-BE49-F238E27FC236}">
                <a16:creationId xmlns:a16="http://schemas.microsoft.com/office/drawing/2014/main" id="{50C8F75C-7C29-46CF-B324-1C8F560B86D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992499" y="476571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480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BE59D96-9295-4622-A2F5-BC31E553C212}"/>
              </a:ext>
            </a:extLst>
          </p:cNvPr>
          <p:cNvSpPr/>
          <p:nvPr userDrawn="1"/>
        </p:nvSpPr>
        <p:spPr>
          <a:xfrm>
            <a:off x="762000" y="704851"/>
            <a:ext cx="1917700" cy="11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ítulo 11">
            <a:extLst>
              <a:ext uri="{FF2B5EF4-FFF2-40B4-BE49-F238E27FC236}">
                <a16:creationId xmlns:a16="http://schemas.microsoft.com/office/drawing/2014/main" id="{723D5B36-331C-4482-AD00-C5437D3DE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2321558"/>
            <a:ext cx="4811360" cy="1017545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9719C574-7BFB-4E22-84A0-31F8CC084D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3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4E8383-EBBB-43A5-8288-826364F07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2711316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957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957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957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F431FBC-869A-42BD-8876-A0B0DA4D2D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0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824DF03-CD42-4A06-902D-2CFAE7AC68F7}"/>
              </a:ext>
            </a:extLst>
          </p:cNvPr>
          <p:cNvSpPr/>
          <p:nvPr userDrawn="1"/>
        </p:nvSpPr>
        <p:spPr>
          <a:xfrm>
            <a:off x="906463" y="911225"/>
            <a:ext cx="6400800" cy="64008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5C482E9-DB7E-4E5B-BA87-D9F67A4F4A1E}"/>
              </a:ext>
            </a:extLst>
          </p:cNvPr>
          <p:cNvSpPr/>
          <p:nvPr userDrawn="1"/>
        </p:nvSpPr>
        <p:spPr>
          <a:xfrm>
            <a:off x="1714625" y="2513628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FC17E0-72CD-481B-9A93-9E53EF563B11}"/>
              </a:ext>
            </a:extLst>
          </p:cNvPr>
          <p:cNvSpPr/>
          <p:nvPr userDrawn="1"/>
        </p:nvSpPr>
        <p:spPr>
          <a:xfrm>
            <a:off x="1714625" y="4115773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4BF7557-8BC4-49E3-A1E8-E0AD0AF9C072}"/>
              </a:ext>
            </a:extLst>
          </p:cNvPr>
          <p:cNvSpPr/>
          <p:nvPr userDrawn="1"/>
        </p:nvSpPr>
        <p:spPr>
          <a:xfrm>
            <a:off x="1714625" y="5717918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44FEA7C6-9E21-48A4-8632-8CE1CE41E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1574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13" name="Marcador de posición de imagen 24">
            <a:extLst>
              <a:ext uri="{FF2B5EF4-FFF2-40B4-BE49-F238E27FC236}">
                <a16:creationId xmlns:a16="http://schemas.microsoft.com/office/drawing/2014/main" id="{2F8E84F3-47FC-4077-886B-0B074759063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266291" y="2697163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/>
              <a:t>Icono</a:t>
            </a:r>
          </a:p>
        </p:txBody>
      </p:sp>
      <p:sp>
        <p:nvSpPr>
          <p:cNvPr id="14" name="Marcador de posición de imagen 24">
            <a:extLst>
              <a:ext uri="{FF2B5EF4-FFF2-40B4-BE49-F238E27FC236}">
                <a16:creationId xmlns:a16="http://schemas.microsoft.com/office/drawing/2014/main" id="{5EF62040-F1E4-4BE2-AFB5-9DF139E3A54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66291" y="4277644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/>
              <a:t>Icono</a:t>
            </a:r>
          </a:p>
        </p:txBody>
      </p:sp>
      <p:sp>
        <p:nvSpPr>
          <p:cNvPr id="15" name="Marcador de posición de imagen 24">
            <a:extLst>
              <a:ext uri="{FF2B5EF4-FFF2-40B4-BE49-F238E27FC236}">
                <a16:creationId xmlns:a16="http://schemas.microsoft.com/office/drawing/2014/main" id="{4298C36A-2619-48EC-986C-B14C84BC1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266291" y="5858126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/>
              <a:t>Icono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45D8212-2D59-45F8-B871-FAAAE828E2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18419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2AFD9B32-D2CF-4B3F-A275-6E2599A280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01574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19E5421-DA47-48D8-95D5-1C2FE4C871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1574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8EEAAABC-7AC3-4E3E-9159-899BA54C1F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01574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50A7003E-2CA9-4736-92E2-0A334553D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01574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2D9D4B3-1E28-4271-8722-5B47607690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01574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5C4F3919-61CE-4A8B-85D6-C871DE91F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7529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096FDC23-32F9-4A15-8C0F-2FA62606F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7529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44B68AA-A664-4CDB-9244-7439A1BBEB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7529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E8F7D17C-956D-401B-B279-2A0E1A7FDA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47529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042A179C-1060-4856-8F5D-63184A6E3BA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47529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56D8F0E5-A6E8-4BB3-BE7E-067D7C752D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7529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EFD3DBCB-37D1-496C-A04E-BA7E970F4A2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9253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8985D4F-DA9A-4115-90BA-E38ACC75A041}"/>
              </a:ext>
            </a:extLst>
          </p:cNvPr>
          <p:cNvSpPr/>
          <p:nvPr userDrawn="1"/>
        </p:nvSpPr>
        <p:spPr>
          <a:xfrm>
            <a:off x="8114896" y="2513628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46DE56-E459-4EB6-9BA9-089C84D8957C}"/>
              </a:ext>
            </a:extLst>
          </p:cNvPr>
          <p:cNvSpPr/>
          <p:nvPr userDrawn="1"/>
        </p:nvSpPr>
        <p:spPr>
          <a:xfrm>
            <a:off x="8114896" y="4115773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5B9C34-BEED-48EF-A8F3-98A25182117F}"/>
              </a:ext>
            </a:extLst>
          </p:cNvPr>
          <p:cNvSpPr/>
          <p:nvPr userDrawn="1"/>
        </p:nvSpPr>
        <p:spPr>
          <a:xfrm>
            <a:off x="8114896" y="5717918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Marcador de número de diapositiva 1">
            <a:extLst>
              <a:ext uri="{FF2B5EF4-FFF2-40B4-BE49-F238E27FC236}">
                <a16:creationId xmlns:a16="http://schemas.microsoft.com/office/drawing/2014/main" id="{3F5AFE29-57E8-44B6-95C3-325867DAB7CB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1B49E63-FC43-4C91-8FAE-D96ABF4EAE1B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8AA2A31-78C4-4001-B6AF-8BA37522F1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660537A4-C76C-4244-8BC8-83969F081D8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7426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824DF03-CD42-4A06-902D-2CFAE7AC68F7}"/>
              </a:ext>
            </a:extLst>
          </p:cNvPr>
          <p:cNvSpPr/>
          <p:nvPr userDrawn="1"/>
        </p:nvSpPr>
        <p:spPr>
          <a:xfrm>
            <a:off x="906463" y="911225"/>
            <a:ext cx="6400800" cy="64008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5C482E9-DB7E-4E5B-BA87-D9F67A4F4A1E}"/>
              </a:ext>
            </a:extLst>
          </p:cNvPr>
          <p:cNvSpPr/>
          <p:nvPr userDrawn="1"/>
        </p:nvSpPr>
        <p:spPr>
          <a:xfrm>
            <a:off x="1714625" y="2513628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FC17E0-72CD-481B-9A93-9E53EF563B11}"/>
              </a:ext>
            </a:extLst>
          </p:cNvPr>
          <p:cNvSpPr/>
          <p:nvPr userDrawn="1"/>
        </p:nvSpPr>
        <p:spPr>
          <a:xfrm>
            <a:off x="1714625" y="4115773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4BF7557-8BC4-49E3-A1E8-E0AD0AF9C072}"/>
              </a:ext>
            </a:extLst>
          </p:cNvPr>
          <p:cNvSpPr/>
          <p:nvPr userDrawn="1"/>
        </p:nvSpPr>
        <p:spPr>
          <a:xfrm>
            <a:off x="1714625" y="5717918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44FEA7C6-9E21-48A4-8632-8CE1CE41E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1574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45D8212-2D59-45F8-B871-FAAAE828E2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18419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2AFD9B32-D2CF-4B3F-A275-6E2599A280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01574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19E5421-DA47-48D8-95D5-1C2FE4C871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1574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8EEAAABC-7AC3-4E3E-9159-899BA54C1F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01574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50A7003E-2CA9-4736-92E2-0A334553D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01574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2D9D4B3-1E28-4271-8722-5B47607690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01574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5C4F3919-61CE-4A8B-85D6-C871DE91F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7529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096FDC23-32F9-4A15-8C0F-2FA62606F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7529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44B68AA-A664-4CDB-9244-7439A1BBEB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7529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E8F7D17C-956D-401B-B279-2A0E1A7FDA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47529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042A179C-1060-4856-8F5D-63184A6E3BA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47529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56D8F0E5-A6E8-4BB3-BE7E-067D7C752D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7529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EFD3DBCB-37D1-496C-A04E-BA7E970F4A2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9253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8985D4F-DA9A-4115-90BA-E38ACC75A041}"/>
              </a:ext>
            </a:extLst>
          </p:cNvPr>
          <p:cNvSpPr/>
          <p:nvPr userDrawn="1"/>
        </p:nvSpPr>
        <p:spPr>
          <a:xfrm>
            <a:off x="8114896" y="2513628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46DE56-E459-4EB6-9BA9-089C84D8957C}"/>
              </a:ext>
            </a:extLst>
          </p:cNvPr>
          <p:cNvSpPr/>
          <p:nvPr userDrawn="1"/>
        </p:nvSpPr>
        <p:spPr>
          <a:xfrm>
            <a:off x="8114896" y="4115773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5B9C34-BEED-48EF-A8F3-98A25182117F}"/>
              </a:ext>
            </a:extLst>
          </p:cNvPr>
          <p:cNvSpPr/>
          <p:nvPr userDrawn="1"/>
        </p:nvSpPr>
        <p:spPr>
          <a:xfrm>
            <a:off x="8114896" y="5717918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Marcador de número de diapositiva 1">
            <a:extLst>
              <a:ext uri="{FF2B5EF4-FFF2-40B4-BE49-F238E27FC236}">
                <a16:creationId xmlns:a16="http://schemas.microsoft.com/office/drawing/2014/main" id="{3F5AFE29-57E8-44B6-95C3-325867DAB7CB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3DDD1BB-63FF-4264-945F-3B314173210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826DE4F1-0500-456A-9AEE-766BEA0D2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047CC7ED-54B8-4D1D-B00C-D69B01F0733A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503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0601"/>
            <a:ext cx="3309937" cy="1803899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I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263021"/>
            <a:ext cx="4745037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Conepos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.</a:t>
            </a:r>
          </a:p>
          <a:p>
            <a:pPr lvl="0"/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r>
              <a:rPr lang="es-ES"/>
              <a:t> </a:t>
            </a:r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7201564A-7529-4B1F-B62A-73FAF73E875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140450" y="1719155"/>
            <a:ext cx="7583488" cy="5599220"/>
          </a:xfrm>
        </p:spPr>
        <p:txBody>
          <a:bodyPr/>
          <a:lstStyle/>
          <a:p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6E2181E-8ABD-4C68-97CA-BF860F11C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008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0601"/>
            <a:ext cx="5278437" cy="879431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/>
              <a:t>Estilo tabla 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tabla 2">
            <a:extLst>
              <a:ext uri="{FF2B5EF4-FFF2-40B4-BE49-F238E27FC236}">
                <a16:creationId xmlns:a16="http://schemas.microsoft.com/office/drawing/2014/main" id="{06B5FEDA-2675-4177-AA01-B26A0E6450C6}"/>
              </a:ext>
            </a:extLst>
          </p:cNvPr>
          <p:cNvSpPr>
            <a:spLocks noGrp="1"/>
          </p:cNvSpPr>
          <p:nvPr>
            <p:ph type="tbl" sz="quarter" idx="31"/>
          </p:nvPr>
        </p:nvSpPr>
        <p:spPr>
          <a:xfrm>
            <a:off x="906463" y="2514600"/>
            <a:ext cx="12817474" cy="4803775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63D23CB-FADD-4E51-B607-9F895E3383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009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FA62221-C641-42BD-85C5-560FB62FC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50A57E-6C25-44CF-9946-8E51E495D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ACB8DF-60BA-4C55-8790-127B9DB59323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C8DE8CD-D0F4-421F-8259-A29997BBF572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1">
            <a:extLst>
              <a:ext uri="{FF2B5EF4-FFF2-40B4-BE49-F238E27FC236}">
                <a16:creationId xmlns:a16="http://schemas.microsoft.com/office/drawing/2014/main" id="{E6467823-04AD-499F-9EBF-6BAE54012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2163" y="5204458"/>
            <a:ext cx="3284537" cy="1017545"/>
          </a:xfrm>
        </p:spPr>
        <p:txBody>
          <a:bodyPr lIns="0" anchor="t">
            <a:noAutofit/>
          </a:bodyPr>
          <a:lstStyle>
            <a:lvl1pPr>
              <a:defRPr sz="4300">
                <a:solidFill>
                  <a:schemeClr val="bg1"/>
                </a:solidFill>
              </a:defRPr>
            </a:lvl1pPr>
          </a:lstStyle>
          <a:p>
            <a:r>
              <a:rPr lang="es-ES"/>
              <a:t>Iconos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34AC0BB-9746-40C6-8816-9CE7B49FF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29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8986412-1BC4-47CA-9C5B-0E42A10721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12609C0-CE8E-4F26-9C56-26779C292085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6C8BD96-F01B-45B8-816D-46F9D05B0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7351" y="2842955"/>
            <a:ext cx="4424116" cy="776545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s-ES"/>
              <a:t>Gracias</a:t>
            </a:r>
            <a:endParaRPr lang="en-US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11DB0538-BF7A-408B-8D8F-356A5E0623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8951" y="3648916"/>
            <a:ext cx="4542650" cy="961186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spcBef>
                <a:spcPts val="900"/>
              </a:spcBef>
              <a:buNone/>
              <a:defRPr sz="25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B1C9EB0-95F2-4DA1-AF97-1506B0C3FD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25382" y="5473725"/>
            <a:ext cx="3256844" cy="31648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ipsum@info.com</a:t>
            </a:r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7C874BE-A19E-48B7-AC48-D4C857D7A9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5382" y="5144355"/>
            <a:ext cx="3256843" cy="316483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983F7AB7-EF84-4792-8807-631A61157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5382" y="5865514"/>
            <a:ext cx="3256844" cy="31648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03B4663-693F-4482-99D6-BFAAF6A3D27D}"/>
              </a:ext>
            </a:extLst>
          </p:cNvPr>
          <p:cNvSpPr txBox="1"/>
          <p:nvPr userDrawn="1"/>
        </p:nvSpPr>
        <p:spPr>
          <a:xfrm>
            <a:off x="9061051" y="6698399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" sz="22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Ve más allá</a:t>
            </a:r>
          </a:p>
        </p:txBody>
      </p:sp>
    </p:spTree>
    <p:extLst>
      <p:ext uri="{BB962C8B-B14F-4D97-AF65-F5344CB8AC3E}">
        <p14:creationId xmlns:p14="http://schemas.microsoft.com/office/powerpoint/2010/main" val="201813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3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4E8383-EBBB-43A5-8288-826364F07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8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2711316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957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957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957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D71C7A76-B3FC-4D82-9E7A-2B97594E1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60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4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80EAAD8-7A6F-435E-A8EC-6782A258B5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128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0128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1650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7100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100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7100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D477561-B3ED-45D0-B1A9-8965EAF07D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4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7A6838A-54ED-4793-920B-D51FFB65A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128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0128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1650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7100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100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7100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7025F53-D008-456B-8B64-2AF0FCED69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80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1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7C86FC7-5A1A-4090-9272-7DF1802A6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9538" y="589184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679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7679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7679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C5C40D8B-4E89-4E84-A91A-99610A7D38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4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número de diapositiva 14">
            <a:extLst>
              <a:ext uri="{FF2B5EF4-FFF2-40B4-BE49-F238E27FC236}">
                <a16:creationId xmlns:a16="http://schemas.microsoft.com/office/drawing/2014/main" id="{D156A4A0-AC07-4989-AB5C-6626DA7F8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489" y="7763089"/>
            <a:ext cx="629422" cy="395242"/>
          </a:xfrm>
          <a:prstGeom prst="rect">
            <a:avLst/>
          </a:prstGeom>
          <a:noFill/>
        </p:spPr>
        <p:txBody>
          <a:bodyPr/>
          <a:lstStyle>
            <a:lvl1pPr algn="ctr">
              <a:defRPr sz="1300">
                <a:solidFill>
                  <a:srgbClr val="1E1E1E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94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13" r:id="rId3"/>
    <p:sldLayoutId id="2147483714" r:id="rId4"/>
    <p:sldLayoutId id="2147483676" r:id="rId5"/>
    <p:sldLayoutId id="2147483709" r:id="rId6"/>
    <p:sldLayoutId id="2147483715" r:id="rId7"/>
    <p:sldLayoutId id="2147483716" r:id="rId8"/>
    <p:sldLayoutId id="2147483686" r:id="rId9"/>
    <p:sldLayoutId id="2147483710" r:id="rId10"/>
    <p:sldLayoutId id="2147483687" r:id="rId11"/>
    <p:sldLayoutId id="2147483711" r:id="rId12"/>
    <p:sldLayoutId id="2147483717" r:id="rId13"/>
    <p:sldLayoutId id="2147483718" r:id="rId14"/>
    <p:sldLayoutId id="2147483662" r:id="rId15"/>
    <p:sldLayoutId id="2147483672" r:id="rId16"/>
    <p:sldLayoutId id="2147483663" r:id="rId17"/>
    <p:sldLayoutId id="2147483689" r:id="rId18"/>
    <p:sldLayoutId id="2147483690" r:id="rId19"/>
    <p:sldLayoutId id="2147483691" r:id="rId20"/>
    <p:sldLayoutId id="2147483696" r:id="rId21"/>
    <p:sldLayoutId id="2147483692" r:id="rId22"/>
    <p:sldLayoutId id="2147483693" r:id="rId23"/>
    <p:sldLayoutId id="2147483706" r:id="rId24"/>
    <p:sldLayoutId id="2147483694" r:id="rId25"/>
    <p:sldLayoutId id="2147483695" r:id="rId26"/>
    <p:sldLayoutId id="2147483697" r:id="rId27"/>
    <p:sldLayoutId id="2147483698" r:id="rId28"/>
    <p:sldLayoutId id="2147483699" r:id="rId29"/>
    <p:sldLayoutId id="2147483664" r:id="rId30"/>
    <p:sldLayoutId id="2147483700" r:id="rId31"/>
    <p:sldLayoutId id="2147483677" r:id="rId32"/>
    <p:sldLayoutId id="2147483701" r:id="rId33"/>
    <p:sldLayoutId id="2147483702" r:id="rId34"/>
    <p:sldLayoutId id="2147483703" r:id="rId35"/>
    <p:sldLayoutId id="2147483704" r:id="rId36"/>
    <p:sldLayoutId id="2147483666" r:id="rId37"/>
    <p:sldLayoutId id="2147483679" r:id="rId38"/>
    <p:sldLayoutId id="2147483667" r:id="rId39"/>
    <p:sldLayoutId id="2147483668" r:id="rId40"/>
    <p:sldLayoutId id="2147483681" r:id="rId41"/>
    <p:sldLayoutId id="2147483682" r:id="rId42"/>
    <p:sldLayoutId id="2147483683" r:id="rId43"/>
    <p:sldLayoutId id="2147483678" r:id="rId44"/>
    <p:sldLayoutId id="2147483665" r:id="rId45"/>
    <p:sldLayoutId id="2147483705" r:id="rId46"/>
    <p:sldLayoutId id="2147483669" r:id="rId47"/>
    <p:sldLayoutId id="2147483673" r:id="rId48"/>
    <p:sldLayoutId id="2147483674" r:id="rId49"/>
    <p:sldLayoutId id="2147483675" r:id="rId50"/>
    <p:sldLayoutId id="2147483684" r:id="rId51"/>
    <p:sldLayoutId id="2147483707" r:id="rId52"/>
    <p:sldLayoutId id="2147483712" r:id="rId53"/>
    <p:sldLayoutId id="2147483685" r:id="rId54"/>
    <p:sldLayoutId id="2147483670" r:id="rId55"/>
  </p:sldLayoutIdLs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E1E1E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ts val="2100"/>
        </a:lnSpc>
        <a:spcBef>
          <a:spcPts val="1200"/>
        </a:spcBef>
        <a:buClr>
          <a:srgbClr val="FF3228"/>
        </a:buClr>
        <a:buFont typeface="Wingdings" panose="05000000000000000000" pitchFamily="2" charset="2"/>
        <a:buChar char="§"/>
        <a:defRPr sz="2200" kern="1200">
          <a:solidFill>
            <a:srgbClr val="1E1E1E"/>
          </a:solidFill>
          <a:latin typeface="Century Gothic" panose="020B0502020202020204" pitchFamily="34" charset="0"/>
          <a:ea typeface="+mn-ea"/>
          <a:cs typeface="+mn-cs"/>
        </a:defRPr>
      </a:lvl1pPr>
      <a:lvl2pPr marL="541338" indent="-269875" algn="l" defTabSz="1097280" rtl="0" eaLnBrk="1" latinLnBrk="0" hangingPunct="1">
        <a:lnSpc>
          <a:spcPct val="90000"/>
        </a:lnSpc>
        <a:spcBef>
          <a:spcPts val="600"/>
        </a:spcBef>
        <a:buClr>
          <a:srgbClr val="676766"/>
        </a:buClr>
        <a:buFont typeface="Wingdings" panose="05000000000000000000" pitchFamily="2" charset="2"/>
        <a:buChar char="§"/>
        <a:defRPr sz="2200" kern="1200">
          <a:solidFill>
            <a:srgbClr val="7D7878"/>
          </a:solidFill>
          <a:latin typeface="Century Gothic" panose="020B0502020202020204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1E1E1E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rgbClr val="1E1E1E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rgbClr val="1E1E1E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1" userDrawn="1">
          <p15:clr>
            <a:srgbClr val="F26B43"/>
          </p15:clr>
        </p15:guide>
        <p15:guide id="2" pos="8645" userDrawn="1">
          <p15:clr>
            <a:srgbClr val="F26B43"/>
          </p15:clr>
        </p15:guide>
        <p15:guide id="3" orient="horz" pos="4610" userDrawn="1">
          <p15:clr>
            <a:srgbClr val="F26B43"/>
          </p15:clr>
        </p15:guide>
        <p15:guide id="4" orient="horz" pos="5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mailto:inaki.ortiz@universidadeuropea.es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65.svg"/><Relationship Id="rId3" Type="http://schemas.openxmlformats.org/officeDocument/2006/relationships/image" Target="../media/image61.svg"/><Relationship Id="rId7" Type="http://schemas.openxmlformats.org/officeDocument/2006/relationships/image" Target="../media/image75.svg"/><Relationship Id="rId12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openxmlformats.org/officeDocument/2006/relationships/image" Target="../media/image67.sv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7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svg"/><Relationship Id="rId3" Type="http://schemas.openxmlformats.org/officeDocument/2006/relationships/image" Target="../media/image79.svg"/><Relationship Id="rId7" Type="http://schemas.openxmlformats.org/officeDocument/2006/relationships/image" Target="../media/image82.svg"/><Relationship Id="rId12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62.png"/><Relationship Id="rId9" Type="http://schemas.openxmlformats.org/officeDocument/2006/relationships/image" Target="../media/image84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.png"/><Relationship Id="rId21" Type="http://schemas.openxmlformats.org/officeDocument/2006/relationships/image" Target="../media/image105.svg"/><Relationship Id="rId42" Type="http://schemas.openxmlformats.org/officeDocument/2006/relationships/image" Target="../media/image124.png"/><Relationship Id="rId47" Type="http://schemas.openxmlformats.org/officeDocument/2006/relationships/image" Target="../media/image129.svg"/><Relationship Id="rId63" Type="http://schemas.openxmlformats.org/officeDocument/2006/relationships/image" Target="../media/image145.svg"/><Relationship Id="rId68" Type="http://schemas.openxmlformats.org/officeDocument/2006/relationships/image" Target="../media/image150.png"/><Relationship Id="rId84" Type="http://schemas.openxmlformats.org/officeDocument/2006/relationships/image" Target="../media/image162.png"/><Relationship Id="rId89" Type="http://schemas.openxmlformats.org/officeDocument/2006/relationships/image" Target="../media/image86.svg"/><Relationship Id="rId16" Type="http://schemas.openxmlformats.org/officeDocument/2006/relationships/image" Target="../media/image100.png"/><Relationship Id="rId11" Type="http://schemas.openxmlformats.org/officeDocument/2006/relationships/image" Target="../media/image95.svg"/><Relationship Id="rId32" Type="http://schemas.openxmlformats.org/officeDocument/2006/relationships/image" Target="../media/image114.png"/><Relationship Id="rId37" Type="http://schemas.openxmlformats.org/officeDocument/2006/relationships/image" Target="../media/image119.svg"/><Relationship Id="rId53" Type="http://schemas.openxmlformats.org/officeDocument/2006/relationships/image" Target="../media/image135.svg"/><Relationship Id="rId58" Type="http://schemas.openxmlformats.org/officeDocument/2006/relationships/image" Target="../media/image140.png"/><Relationship Id="rId74" Type="http://schemas.openxmlformats.org/officeDocument/2006/relationships/image" Target="../media/image154.png"/><Relationship Id="rId79" Type="http://schemas.openxmlformats.org/officeDocument/2006/relationships/image" Target="../media/image159.svg"/><Relationship Id="rId5" Type="http://schemas.openxmlformats.org/officeDocument/2006/relationships/image" Target="../media/image79.svg"/><Relationship Id="rId90" Type="http://schemas.openxmlformats.org/officeDocument/2006/relationships/image" Target="../media/image166.png"/><Relationship Id="rId95" Type="http://schemas.openxmlformats.org/officeDocument/2006/relationships/image" Target="../media/image169.svg"/><Relationship Id="rId22" Type="http://schemas.openxmlformats.org/officeDocument/2006/relationships/image" Target="../media/image106.png"/><Relationship Id="rId27" Type="http://schemas.openxmlformats.org/officeDocument/2006/relationships/image" Target="../media/image111.svg"/><Relationship Id="rId43" Type="http://schemas.openxmlformats.org/officeDocument/2006/relationships/image" Target="../media/image125.svg"/><Relationship Id="rId48" Type="http://schemas.openxmlformats.org/officeDocument/2006/relationships/image" Target="../media/image130.png"/><Relationship Id="rId64" Type="http://schemas.openxmlformats.org/officeDocument/2006/relationships/image" Target="../media/image146.png"/><Relationship Id="rId69" Type="http://schemas.openxmlformats.org/officeDocument/2006/relationships/image" Target="../media/image151.svg"/><Relationship Id="rId8" Type="http://schemas.openxmlformats.org/officeDocument/2006/relationships/image" Target="../media/image92.png"/><Relationship Id="rId51" Type="http://schemas.openxmlformats.org/officeDocument/2006/relationships/image" Target="../media/image133.svg"/><Relationship Id="rId72" Type="http://schemas.openxmlformats.org/officeDocument/2006/relationships/image" Target="../media/image81.png"/><Relationship Id="rId80" Type="http://schemas.openxmlformats.org/officeDocument/2006/relationships/image" Target="../media/image83.png"/><Relationship Id="rId85" Type="http://schemas.openxmlformats.org/officeDocument/2006/relationships/image" Target="../media/image163.svg"/><Relationship Id="rId93" Type="http://schemas.openxmlformats.org/officeDocument/2006/relationships/image" Target="../media/image87.svg"/><Relationship Id="rId3" Type="http://schemas.openxmlformats.org/officeDocument/2006/relationships/image" Target="../media/image89.sv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5" Type="http://schemas.openxmlformats.org/officeDocument/2006/relationships/image" Target="../media/image109.svg"/><Relationship Id="rId33" Type="http://schemas.openxmlformats.org/officeDocument/2006/relationships/image" Target="../media/image115.svg"/><Relationship Id="rId38" Type="http://schemas.openxmlformats.org/officeDocument/2006/relationships/image" Target="../media/image120.png"/><Relationship Id="rId46" Type="http://schemas.openxmlformats.org/officeDocument/2006/relationships/image" Target="../media/image128.png"/><Relationship Id="rId59" Type="http://schemas.openxmlformats.org/officeDocument/2006/relationships/image" Target="../media/image141.svg"/><Relationship Id="rId67" Type="http://schemas.openxmlformats.org/officeDocument/2006/relationships/image" Target="../media/image149.svg"/><Relationship Id="rId20" Type="http://schemas.openxmlformats.org/officeDocument/2006/relationships/image" Target="../media/image104.png"/><Relationship Id="rId41" Type="http://schemas.openxmlformats.org/officeDocument/2006/relationships/image" Target="../media/image123.svg"/><Relationship Id="rId54" Type="http://schemas.openxmlformats.org/officeDocument/2006/relationships/image" Target="../media/image136.png"/><Relationship Id="rId62" Type="http://schemas.openxmlformats.org/officeDocument/2006/relationships/image" Target="../media/image144.png"/><Relationship Id="rId70" Type="http://schemas.openxmlformats.org/officeDocument/2006/relationships/image" Target="../media/image152.png"/><Relationship Id="rId75" Type="http://schemas.openxmlformats.org/officeDocument/2006/relationships/image" Target="../media/image155.svg"/><Relationship Id="rId83" Type="http://schemas.openxmlformats.org/officeDocument/2006/relationships/image" Target="../media/image161.svg"/><Relationship Id="rId88" Type="http://schemas.openxmlformats.org/officeDocument/2006/relationships/image" Target="../media/image85.png"/><Relationship Id="rId91" Type="http://schemas.openxmlformats.org/officeDocument/2006/relationships/image" Target="../media/image167.sv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0.png"/><Relationship Id="rId15" Type="http://schemas.openxmlformats.org/officeDocument/2006/relationships/image" Target="../media/image99.svg"/><Relationship Id="rId23" Type="http://schemas.openxmlformats.org/officeDocument/2006/relationships/image" Target="../media/image107.svg"/><Relationship Id="rId28" Type="http://schemas.openxmlformats.org/officeDocument/2006/relationships/image" Target="../media/image62.png"/><Relationship Id="rId36" Type="http://schemas.openxmlformats.org/officeDocument/2006/relationships/image" Target="../media/image118.png"/><Relationship Id="rId49" Type="http://schemas.openxmlformats.org/officeDocument/2006/relationships/image" Target="../media/image131.svg"/><Relationship Id="rId57" Type="http://schemas.openxmlformats.org/officeDocument/2006/relationships/image" Target="../media/image139.svg"/><Relationship Id="rId10" Type="http://schemas.openxmlformats.org/officeDocument/2006/relationships/image" Target="../media/image94.png"/><Relationship Id="rId31" Type="http://schemas.openxmlformats.org/officeDocument/2006/relationships/image" Target="../media/image113.svg"/><Relationship Id="rId44" Type="http://schemas.openxmlformats.org/officeDocument/2006/relationships/image" Target="../media/image126.png"/><Relationship Id="rId52" Type="http://schemas.openxmlformats.org/officeDocument/2006/relationships/image" Target="../media/image134.png"/><Relationship Id="rId60" Type="http://schemas.openxmlformats.org/officeDocument/2006/relationships/image" Target="../media/image142.png"/><Relationship Id="rId65" Type="http://schemas.openxmlformats.org/officeDocument/2006/relationships/image" Target="../media/image147.svg"/><Relationship Id="rId73" Type="http://schemas.openxmlformats.org/officeDocument/2006/relationships/image" Target="../media/image82.svg"/><Relationship Id="rId78" Type="http://schemas.openxmlformats.org/officeDocument/2006/relationships/image" Target="../media/image158.png"/><Relationship Id="rId81" Type="http://schemas.openxmlformats.org/officeDocument/2006/relationships/image" Target="../media/image84.svg"/><Relationship Id="rId86" Type="http://schemas.openxmlformats.org/officeDocument/2006/relationships/image" Target="../media/image164.png"/><Relationship Id="rId94" Type="http://schemas.openxmlformats.org/officeDocument/2006/relationships/image" Target="../media/image168.png"/><Relationship Id="rId4" Type="http://schemas.openxmlformats.org/officeDocument/2006/relationships/image" Target="../media/image78.png"/><Relationship Id="rId9" Type="http://schemas.openxmlformats.org/officeDocument/2006/relationships/image" Target="../media/image93.svg"/><Relationship Id="rId13" Type="http://schemas.openxmlformats.org/officeDocument/2006/relationships/image" Target="../media/image97.svg"/><Relationship Id="rId18" Type="http://schemas.openxmlformats.org/officeDocument/2006/relationships/image" Target="../media/image102.png"/><Relationship Id="rId39" Type="http://schemas.openxmlformats.org/officeDocument/2006/relationships/image" Target="../media/image121.svg"/><Relationship Id="rId34" Type="http://schemas.openxmlformats.org/officeDocument/2006/relationships/image" Target="../media/image116.png"/><Relationship Id="rId50" Type="http://schemas.openxmlformats.org/officeDocument/2006/relationships/image" Target="../media/image132.png"/><Relationship Id="rId55" Type="http://schemas.openxmlformats.org/officeDocument/2006/relationships/image" Target="../media/image137.svg"/><Relationship Id="rId76" Type="http://schemas.openxmlformats.org/officeDocument/2006/relationships/image" Target="../media/image156.png"/><Relationship Id="rId7" Type="http://schemas.openxmlformats.org/officeDocument/2006/relationships/image" Target="../media/image91.svg"/><Relationship Id="rId71" Type="http://schemas.openxmlformats.org/officeDocument/2006/relationships/image" Target="../media/image153.svg"/><Relationship Id="rId92" Type="http://schemas.openxmlformats.org/officeDocument/2006/relationships/image" Target="../media/image70.png"/><Relationship Id="rId2" Type="http://schemas.openxmlformats.org/officeDocument/2006/relationships/image" Target="../media/image88.png"/><Relationship Id="rId29" Type="http://schemas.openxmlformats.org/officeDocument/2006/relationships/image" Target="../media/image80.svg"/><Relationship Id="rId24" Type="http://schemas.openxmlformats.org/officeDocument/2006/relationships/image" Target="../media/image108.png"/><Relationship Id="rId40" Type="http://schemas.openxmlformats.org/officeDocument/2006/relationships/image" Target="../media/image122.png"/><Relationship Id="rId45" Type="http://schemas.openxmlformats.org/officeDocument/2006/relationships/image" Target="../media/image127.svg"/><Relationship Id="rId66" Type="http://schemas.openxmlformats.org/officeDocument/2006/relationships/image" Target="../media/image148.png"/><Relationship Id="rId87" Type="http://schemas.openxmlformats.org/officeDocument/2006/relationships/image" Target="../media/image165.svg"/><Relationship Id="rId61" Type="http://schemas.openxmlformats.org/officeDocument/2006/relationships/image" Target="../media/image143.svg"/><Relationship Id="rId82" Type="http://schemas.openxmlformats.org/officeDocument/2006/relationships/image" Target="../media/image160.png"/><Relationship Id="rId19" Type="http://schemas.openxmlformats.org/officeDocument/2006/relationships/image" Target="../media/image103.svg"/><Relationship Id="rId14" Type="http://schemas.openxmlformats.org/officeDocument/2006/relationships/image" Target="../media/image98.png"/><Relationship Id="rId30" Type="http://schemas.openxmlformats.org/officeDocument/2006/relationships/image" Target="../media/image112.png"/><Relationship Id="rId35" Type="http://schemas.openxmlformats.org/officeDocument/2006/relationships/image" Target="../media/image117.svg"/><Relationship Id="rId56" Type="http://schemas.openxmlformats.org/officeDocument/2006/relationships/image" Target="../media/image138.png"/><Relationship Id="rId77" Type="http://schemas.openxmlformats.org/officeDocument/2006/relationships/image" Target="../media/image157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2C81-D42D-1051-ADAB-21EE2938B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C6C722E-9777-F70B-35FE-0F4ECDD8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664" y="2099137"/>
            <a:ext cx="3584298" cy="2164638"/>
          </a:xfrm>
        </p:spPr>
        <p:txBody>
          <a:bodyPr anchor="ctr">
            <a:normAutofit/>
          </a:bodyPr>
          <a:lstStyle/>
          <a:p>
            <a:r>
              <a:rPr lang="es-ES" sz="14000" dirty="0"/>
              <a:t>00</a:t>
            </a:r>
          </a:p>
        </p:txBody>
      </p:sp>
      <p:pic>
        <p:nvPicPr>
          <p:cNvPr id="1034" name="Picture 10" descr="COSMOS Galaxy Clusters and Cosmology - Space Science Faculty - Cosmos">
            <a:extLst>
              <a:ext uri="{FF2B5EF4-FFF2-40B4-BE49-F238E27FC236}">
                <a16:creationId xmlns:a16="http://schemas.microsoft.com/office/drawing/2014/main" id="{C7EAF049-4AFE-C10C-ECE5-8361584E024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r="2638" b="2"/>
          <a:stretch>
            <a:fillRect/>
          </a:stretch>
        </p:blipFill>
        <p:spPr bwMode="auto">
          <a:xfrm>
            <a:off x="6515100" y="3312319"/>
            <a:ext cx="6400800" cy="400605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B9F80C-169E-37FA-477E-637F72315A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5663" y="4246384"/>
            <a:ext cx="4194175" cy="1973263"/>
          </a:xfrm>
        </p:spPr>
        <p:txBody>
          <a:bodyPr>
            <a:normAutofit/>
          </a:bodyPr>
          <a:lstStyle/>
          <a:p>
            <a:r>
              <a:rPr lang="es-ES" sz="4000" dirty="0"/>
              <a:t>Presentación de la asignatura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E8ABF3-AFA6-C210-FE08-EBD38073B6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7000489" y="7763089"/>
            <a:ext cx="629422" cy="395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05B2D1-880E-4846-A216-7D6770BA1332}" type="slidenum">
              <a:rPr lang="es-ES" smtClean="0"/>
              <a:pPr>
                <a:spcAft>
                  <a:spcPts val="600"/>
                </a:spcAft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875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BFABB-09C0-4370-9997-AED8E74A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8373A-AF22-4326-B42A-2BBE65605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8E7537-BC10-4AE3-AD9E-4036328BF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C766CF-7A77-4B8A-9C14-46AF1FBC9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9F0E84-A750-4B38-AC8E-8CE24C361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54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CC10DA5-0FC9-4178-AC8D-D50EC436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11124F8-EA5C-4793-84EB-D04BB477F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64C26E8-3E20-4B5B-AEB6-EA74B57525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0E7CDEF-FF4B-4912-BDEC-58037542F7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D3B857B-A782-4E6E-A55D-049F09D7E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31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63D266C-0683-45FE-8602-B420B1F0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7AB43-F98E-44C0-A94F-73D42AF4DB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01</a:t>
            </a:r>
          </a:p>
          <a:p>
            <a:pPr lvl="1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/>
              <a:t>02</a:t>
            </a:r>
          </a:p>
          <a:p>
            <a:pPr lvl="1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/>
              <a:t>03</a:t>
            </a:r>
          </a:p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04</a:t>
            </a:r>
          </a:p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05</a:t>
            </a:r>
          </a:p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06</a:t>
            </a:r>
          </a:p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DBA0D4-046D-4903-BD0F-514646AD15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534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13284BF-C89B-4CDB-94DB-C59F079CE8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2DBF1-9AEA-43F1-892A-5C930C04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1E7C3F-B908-479C-870A-B50342142C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328A2C-8EF0-49B6-A1F8-8A55356672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09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845C03-402F-4408-9EFF-D73D1DFD6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EEF412-662E-46E3-949A-3B39D170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867E18-9676-48CC-AAC3-DECD2C0A18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2A07AF-23E5-4BD6-B0E8-B36E5B813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42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946EE8C-C7F7-4496-B41A-817197F49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827862-2156-4D9F-B15C-6F2ECFB8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1CCAE2-9DC6-4B8E-BD4B-59255B60E4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143CD3-5263-4F95-A365-1CCBC43DE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18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E330C7-93F9-4F6D-AA51-1805FC57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17DA3-C040-4C6D-8001-7BE76B84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37DC3C-435B-4FE9-96AF-F941A8F990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75ED-E751-40D8-8E6D-0436B0E6C5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845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99C0E7-AA84-47B0-A057-6B31B8234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D3CECE1-AA2B-41FD-87E8-04D0565A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883B27-AF1B-4FAA-B3C4-874EA55919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2F4919F-7D5D-48A5-A123-1592003E78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68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C584EC-A4E6-4823-811A-99AB68F91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CC4B4B7-1241-4F02-9F3D-8830B02A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E8E0BD-5569-40E4-89DB-4A62D1D5F8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AD684D-B02B-4515-B4E9-FC08708CB3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593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BAFE984-EAD0-4EB4-A332-52EBFA22C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90D717F-DDE9-400E-994F-23BA97F4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F6A8AD-992B-4C24-BEA2-DF494C270A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ADEC30-FCCD-43BB-A937-4FE1BDD01C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89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0D81F-64FF-AF7E-01E7-CBF654AAE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4A5C052-4886-8FF7-E95F-41A54A3D11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2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1476C-6A49-55DC-866E-DE10DAA3CE5A}"/>
              </a:ext>
            </a:extLst>
          </p:cNvPr>
          <p:cNvSpPr txBox="1"/>
          <p:nvPr/>
        </p:nvSpPr>
        <p:spPr>
          <a:xfrm>
            <a:off x="1799303" y="1106129"/>
            <a:ext cx="2161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Profesor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ADBD5-E616-FB4B-2A5A-C2D60B94028A}"/>
              </a:ext>
            </a:extLst>
          </p:cNvPr>
          <p:cNvSpPr txBox="1"/>
          <p:nvPr/>
        </p:nvSpPr>
        <p:spPr>
          <a:xfrm>
            <a:off x="1799303" y="1961062"/>
            <a:ext cx="3966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Iñaki Ortiz de Landaluce</a:t>
            </a:r>
          </a:p>
          <a:p>
            <a:endParaRPr lang="en-GB" dirty="0"/>
          </a:p>
          <a:p>
            <a:r>
              <a:rPr lang="en-GB" u="sng" dirty="0">
                <a:hlinkClick r:id="rId2"/>
              </a:rPr>
              <a:t>inaki.ortiz@universidadeuropea.es</a:t>
            </a:r>
            <a:endParaRPr lang="en-GB" dirty="0"/>
          </a:p>
          <a:p>
            <a:endParaRPr lang="en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283E31-8ED0-21DC-E407-5FDBC853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69" y="3087647"/>
            <a:ext cx="3145533" cy="37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06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8063938-4F02-412D-93CB-E15DD80FC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2B55DC0-9E32-4D33-A3A9-D8D3ACC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1384BB-90BA-46D4-BF12-8B202F907B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4B25EE-6C8A-4123-A374-44CF18826D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97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4BB4820-06B1-47FB-8BA7-C29CE347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4842" y="3715044"/>
            <a:ext cx="10559073" cy="1973263"/>
          </a:xfrm>
        </p:spPr>
        <p:txBody>
          <a:bodyPr>
            <a:normAutofit/>
          </a:bodyPr>
          <a:lstStyle/>
          <a:p>
            <a:r>
              <a:rPr lang="es-ES" sz="4800" dirty="0"/>
              <a:t>Formación</a:t>
            </a:r>
            <a:r>
              <a:rPr lang="es-ES" sz="4800" dirty="0">
                <a:solidFill>
                  <a:schemeClr val="tx1"/>
                </a:solidFill>
              </a:rPr>
              <a:t> equipo de admisiones</a:t>
            </a:r>
          </a:p>
          <a:p>
            <a:r>
              <a:rPr lang="es-ES" sz="4800" dirty="0"/>
              <a:t>Campaña</a:t>
            </a:r>
            <a:r>
              <a:rPr lang="es-ES" sz="4800" dirty="0">
                <a:solidFill>
                  <a:schemeClr val="tx1"/>
                </a:solidFill>
              </a:rPr>
              <a:t>   2.022 – 2.023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0CA3FB-4105-4B83-818B-B26BA68102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454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88C57DD-1009-4525-BDE9-8B6180B9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ED63B-84B6-4787-A86E-215885228B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D04319C-E5F4-4952-86D0-9386A3061E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22</a:t>
            </a:fld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FE6876-2914-4CBB-9A57-80283E8EA8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754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B487C-2E21-4FE4-B1B4-11FF78B2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695E53-3695-4F64-B727-387C96E4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B2A203-4514-4F28-92F5-3F6EBCE5AE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pt-BR" err="1"/>
              <a:t>experum</a:t>
            </a:r>
            <a:r>
              <a:rPr lang="pt-BR"/>
              <a:t> a </a:t>
            </a:r>
            <a:r>
              <a:rPr lang="pt-BR" err="1"/>
              <a:t>conse</a:t>
            </a:r>
            <a:r>
              <a:rPr lang="pt-BR"/>
              <a:t> </a:t>
            </a:r>
            <a:r>
              <a:rPr lang="pt-BR" err="1"/>
              <a:t>sequamet</a:t>
            </a:r>
            <a:r>
              <a:rPr lang="pt-BR"/>
              <a:t>, quid </a:t>
            </a:r>
            <a:r>
              <a:rPr lang="pt-BR" err="1"/>
              <a:t>ullestrum</a:t>
            </a:r>
            <a:r>
              <a:rPr lang="pt-BR"/>
              <a:t> </a:t>
            </a:r>
            <a:r>
              <a:rPr lang="pt-BR" err="1"/>
              <a:t>quia</a:t>
            </a:r>
            <a:r>
              <a:rPr lang="pt-BR"/>
              <a:t> </a:t>
            </a:r>
            <a:r>
              <a:rPr lang="pt-BR" err="1"/>
              <a:t>estemqu</a:t>
            </a:r>
            <a:r>
              <a:rPr lang="pt-BR"/>
              <a:t> </a:t>
            </a:r>
            <a:r>
              <a:rPr lang="pt-BR" err="1"/>
              <a:t>idundam</a:t>
            </a:r>
            <a:r>
              <a:rPr lang="pt-BR"/>
              <a:t>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alitiis</a:t>
            </a:r>
            <a:r>
              <a:rPr lang="pt-BR"/>
              <a:t> sitia quo </a:t>
            </a:r>
            <a:r>
              <a:rPr lang="pt-BR" err="1"/>
              <a:t>totationsedi</a:t>
            </a:r>
            <a:r>
              <a:rPr lang="pt-BR"/>
              <a:t> </a:t>
            </a:r>
            <a:r>
              <a:rPr lang="pt-BR" err="1"/>
              <a:t>dolorpor</a:t>
            </a:r>
            <a:r>
              <a:rPr lang="pt-BR"/>
              <a:t> </a:t>
            </a:r>
            <a:r>
              <a:rPr lang="pt-BR" err="1"/>
              <a:t>samus</a:t>
            </a:r>
            <a:r>
              <a:rPr lang="pt-BR"/>
              <a:t> </a:t>
            </a:r>
            <a:r>
              <a:rPr lang="pt-BR" err="1"/>
              <a:t>am</a:t>
            </a:r>
            <a:r>
              <a:rPr lang="pt-BR"/>
              <a:t>, </a:t>
            </a:r>
            <a:r>
              <a:rPr lang="pt-BR" err="1"/>
              <a:t>ullabore</a:t>
            </a:r>
            <a:r>
              <a:rPr lang="pt-BR"/>
              <a:t> </a:t>
            </a:r>
            <a:r>
              <a:rPr lang="pt-BR" err="1"/>
              <a:t>nihicipsusa</a:t>
            </a:r>
            <a:r>
              <a:rPr lang="pt-BR"/>
              <a:t> </a:t>
            </a:r>
            <a:r>
              <a:rPr lang="pt-BR" err="1"/>
              <a:t>conse</a:t>
            </a:r>
            <a:r>
              <a:rPr lang="pt-BR"/>
              <a:t> </a:t>
            </a:r>
            <a:r>
              <a:rPr lang="pt-BR" err="1"/>
              <a:t>conet</a:t>
            </a:r>
            <a:r>
              <a:rPr lang="pt-BR"/>
              <a:t> </a:t>
            </a:r>
            <a:r>
              <a:rPr lang="pt-BR" err="1"/>
              <a:t>quuntin</a:t>
            </a:r>
            <a:r>
              <a:rPr lang="pt-BR"/>
              <a:t> </a:t>
            </a:r>
            <a:r>
              <a:rPr lang="pt-BR" err="1"/>
              <a:t>ullabor</a:t>
            </a:r>
            <a:r>
              <a:rPr lang="pt-BR"/>
              <a:t> </a:t>
            </a:r>
            <a:r>
              <a:rPr lang="pt-BR" err="1"/>
              <a:t>ionsequos</a:t>
            </a:r>
            <a:r>
              <a:rPr lang="pt-BR"/>
              <a:t> es </a:t>
            </a:r>
            <a:r>
              <a:rPr lang="pt-BR" err="1"/>
              <a:t>aut</a:t>
            </a:r>
            <a:r>
              <a:rPr lang="pt-BR"/>
              <a:t> </a:t>
            </a:r>
            <a:r>
              <a:rPr lang="pt-BR" err="1"/>
              <a:t>moloreptur</a:t>
            </a:r>
            <a:r>
              <a:rPr lang="pt-BR"/>
              <a:t> </a:t>
            </a:r>
            <a:r>
              <a:rPr lang="pt-BR" err="1"/>
              <a:t>molorep</a:t>
            </a:r>
            <a:r>
              <a:rPr lang="pt-BR"/>
              <a:t> </a:t>
            </a:r>
            <a:r>
              <a:rPr lang="pt-BR" err="1"/>
              <a:t>erspica</a:t>
            </a:r>
            <a:r>
              <a:rPr lang="pt-BR"/>
              <a:t> </a:t>
            </a:r>
            <a:r>
              <a:rPr lang="pt-BR" err="1"/>
              <a:t>tiossin</a:t>
            </a:r>
            <a:r>
              <a:rPr lang="pt-BR"/>
              <a:t> </a:t>
            </a:r>
            <a:r>
              <a:rPr lang="pt-BR" err="1"/>
              <a:t>vendae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as dolo </a:t>
            </a:r>
            <a:r>
              <a:rPr lang="pt-BR" err="1"/>
              <a:t>consendit</a:t>
            </a:r>
            <a:r>
              <a:rPr lang="pt-BR"/>
              <a:t>.</a:t>
            </a:r>
          </a:p>
          <a:p>
            <a:r>
              <a:rPr lang="fr-FR" b="1" err="1"/>
              <a:t>Arupiet</a:t>
            </a:r>
            <a:r>
              <a:rPr lang="fr-FR" b="1"/>
              <a:t> </a:t>
            </a:r>
            <a:r>
              <a:rPr lang="fr-FR" b="1" err="1"/>
              <a:t>autest</a:t>
            </a:r>
            <a:r>
              <a:rPr lang="fr-FR" b="1"/>
              <a:t> </a:t>
            </a:r>
            <a:r>
              <a:rPr lang="fr-FR" b="1" err="1"/>
              <a:t>ent</a:t>
            </a:r>
            <a:r>
              <a:rPr lang="fr-FR" b="1"/>
              <a:t> </a:t>
            </a:r>
            <a:r>
              <a:rPr lang="fr-FR" b="1" err="1"/>
              <a:t>laudant</a:t>
            </a:r>
            <a:r>
              <a:rPr lang="fr-FR" b="1"/>
              <a:t> ut </a:t>
            </a:r>
            <a:r>
              <a:rPr lang="fr-FR" b="1" err="1"/>
              <a:t>eatur</a:t>
            </a:r>
            <a:r>
              <a:rPr lang="fr-FR" b="1"/>
              <a:t>?</a:t>
            </a:r>
            <a:br>
              <a:rPr lang="fr-FR" b="1"/>
            </a:br>
            <a:r>
              <a:rPr lang="fr-FR" err="1"/>
              <a:t>Ehenima</a:t>
            </a:r>
            <a:r>
              <a:rPr lang="fr-FR"/>
              <a:t> </a:t>
            </a:r>
            <a:r>
              <a:rPr lang="fr-FR" err="1"/>
              <a:t>gniatis</a:t>
            </a:r>
            <a:r>
              <a:rPr lang="fr-FR"/>
              <a:t> nus </a:t>
            </a:r>
            <a:r>
              <a:rPr lang="fr-FR" err="1"/>
              <a:t>reped</a:t>
            </a:r>
            <a:r>
              <a:rPr lang="fr-FR"/>
              <a:t> </a:t>
            </a:r>
            <a:r>
              <a:rPr lang="fr-FR" err="1"/>
              <a:t>mint</a:t>
            </a:r>
            <a:r>
              <a:rPr lang="fr-FR"/>
              <a:t> a </a:t>
            </a:r>
            <a:r>
              <a:rPr lang="fr-FR" err="1"/>
              <a:t>velit</a:t>
            </a:r>
            <a:r>
              <a:rPr lang="fr-FR"/>
              <a:t> </a:t>
            </a:r>
            <a:r>
              <a:rPr lang="fr-FR" err="1"/>
              <a:t>aut</a:t>
            </a:r>
            <a:r>
              <a:rPr lang="fr-FR"/>
              <a:t> est, </a:t>
            </a:r>
            <a:r>
              <a:rPr lang="fr-FR" err="1"/>
              <a:t>cusdae</a:t>
            </a:r>
            <a:r>
              <a:rPr lang="fr-FR"/>
              <a:t> </a:t>
            </a:r>
            <a:r>
              <a:rPr lang="fr-FR" err="1"/>
              <a:t>etur</a:t>
            </a:r>
            <a:r>
              <a:rPr lang="fr-FR"/>
              <a:t> </a:t>
            </a:r>
            <a:r>
              <a:rPr lang="fr-FR" err="1"/>
              <a:t>apic</a:t>
            </a:r>
            <a:r>
              <a:rPr lang="fr-FR"/>
              <a:t> to </a:t>
            </a:r>
            <a:r>
              <a:rPr lang="fr-FR" err="1"/>
              <a:t>testi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este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</a:t>
            </a:r>
            <a:r>
              <a:rPr lang="fr-FR" err="1"/>
              <a:t>Lenet</a:t>
            </a:r>
            <a:r>
              <a:rPr lang="fr-FR"/>
              <a:t> et </a:t>
            </a:r>
            <a:r>
              <a:rPr lang="fr-FR" err="1"/>
              <a:t>laborerum</a:t>
            </a:r>
            <a:r>
              <a:rPr lang="fr-FR"/>
              <a:t>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quamus</a:t>
            </a:r>
            <a:r>
              <a:rPr lang="fr-FR"/>
              <a:t> </a:t>
            </a:r>
            <a:r>
              <a:rPr lang="fr-FR" err="1"/>
              <a:t>sinventio</a:t>
            </a:r>
            <a:r>
              <a:rPr lang="fr-FR"/>
              <a:t> </a:t>
            </a:r>
            <a:r>
              <a:rPr lang="fr-FR" err="1"/>
              <a:t>molentur</a:t>
            </a:r>
            <a:r>
              <a:rPr lang="fr-FR"/>
              <a:t> </a:t>
            </a:r>
            <a:r>
              <a:rPr lang="fr-FR" err="1"/>
              <a:t>maio</a:t>
            </a:r>
            <a:r>
              <a:rPr lang="fr-FR"/>
              <a:t> </a:t>
            </a:r>
            <a:r>
              <a:rPr lang="fr-FR" err="1"/>
              <a:t>bernam</a:t>
            </a:r>
            <a:r>
              <a:rPr lang="fr-FR"/>
              <a:t> </a:t>
            </a:r>
            <a:r>
              <a:rPr lang="fr-FR" err="1"/>
              <a:t>dollandel</a:t>
            </a:r>
            <a:r>
              <a:rPr lang="fr-FR"/>
              <a:t> </a:t>
            </a:r>
            <a:r>
              <a:rPr lang="fr-FR" err="1"/>
              <a:t>experovit</a:t>
            </a:r>
            <a:r>
              <a:rPr lang="fr-FR"/>
              <a:t>, </a:t>
            </a:r>
            <a:r>
              <a:rPr lang="fr-FR" err="1"/>
              <a:t>odictatum</a:t>
            </a:r>
            <a:r>
              <a:rPr lang="fr-FR"/>
              <a:t> re accus </a:t>
            </a:r>
            <a:r>
              <a:rPr lang="fr-FR" err="1"/>
              <a:t>dolorruptium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ma </a:t>
            </a:r>
            <a:r>
              <a:rPr lang="fr-FR" err="1"/>
              <a:t>cus</a:t>
            </a:r>
            <a:r>
              <a:rPr lang="fr-FR"/>
              <a:t>.</a:t>
            </a:r>
          </a:p>
          <a:p>
            <a:r>
              <a:rPr lang="fr-FR" b="1" err="1"/>
              <a:t>Arupiet</a:t>
            </a:r>
            <a:r>
              <a:rPr lang="fr-FR" b="1"/>
              <a:t> </a:t>
            </a:r>
            <a:r>
              <a:rPr lang="fr-FR" b="1" err="1"/>
              <a:t>autest</a:t>
            </a:r>
            <a:r>
              <a:rPr lang="fr-FR" b="1"/>
              <a:t> </a:t>
            </a:r>
            <a:r>
              <a:rPr lang="fr-FR" b="1" err="1"/>
              <a:t>ent</a:t>
            </a:r>
            <a:r>
              <a:rPr lang="fr-FR" b="1"/>
              <a:t> </a:t>
            </a:r>
            <a:r>
              <a:rPr lang="fr-FR" b="1" err="1"/>
              <a:t>laudant</a:t>
            </a:r>
            <a:r>
              <a:rPr lang="fr-FR" b="1"/>
              <a:t> ut </a:t>
            </a:r>
            <a:r>
              <a:rPr lang="fr-FR" b="1" err="1"/>
              <a:t>eatur</a:t>
            </a:r>
            <a:r>
              <a:rPr lang="fr-FR" b="1"/>
              <a:t>?</a:t>
            </a:r>
            <a:br>
              <a:rPr lang="fr-FR" b="1"/>
            </a:br>
            <a:r>
              <a:rPr lang="fr-FR" err="1"/>
              <a:t>Ommos</a:t>
            </a:r>
            <a:r>
              <a:rPr lang="fr-FR"/>
              <a:t> </a:t>
            </a:r>
            <a:r>
              <a:rPr lang="fr-FR" err="1"/>
              <a:t>num</a:t>
            </a:r>
            <a:r>
              <a:rPr lang="fr-FR"/>
              <a:t> ad est </a:t>
            </a:r>
            <a:r>
              <a:rPr lang="fr-FR" err="1"/>
              <a:t>ilitatur</a:t>
            </a:r>
            <a:r>
              <a:rPr lang="fr-FR"/>
              <a:t> </a:t>
            </a:r>
            <a:r>
              <a:rPr lang="fr-FR" err="1"/>
              <a:t>sitiam</a:t>
            </a:r>
            <a:r>
              <a:rPr lang="fr-FR"/>
              <a:t> </a:t>
            </a:r>
            <a:r>
              <a:rPr lang="fr-FR" err="1"/>
              <a:t>fugiamet</a:t>
            </a:r>
            <a:r>
              <a:rPr lang="fr-FR"/>
              <a:t> </a:t>
            </a:r>
            <a:r>
              <a:rPr lang="fr-FR" err="1"/>
              <a:t>dipsant</a:t>
            </a:r>
            <a:r>
              <a:rPr lang="fr-FR"/>
              <a:t> </a:t>
            </a:r>
            <a:r>
              <a:rPr lang="fr-FR" err="1"/>
              <a:t>incime</a:t>
            </a:r>
            <a:r>
              <a:rPr lang="fr-FR"/>
              <a:t> </a:t>
            </a:r>
            <a:r>
              <a:rPr lang="fr-FR" err="1"/>
              <a:t>voluptibus</a:t>
            </a:r>
            <a:r>
              <a:rPr lang="fr-FR"/>
              <a:t> </a:t>
            </a:r>
            <a:r>
              <a:rPr lang="fr-FR" err="1"/>
              <a:t>eumquo</a:t>
            </a:r>
            <a:r>
              <a:rPr lang="fr-FR"/>
              <a:t> et </a:t>
            </a:r>
            <a:r>
              <a:rPr lang="fr-FR" err="1"/>
              <a:t>elibusa</a:t>
            </a:r>
            <a:r>
              <a:rPr lang="fr-FR"/>
              <a:t> </a:t>
            </a:r>
            <a:r>
              <a:rPr lang="fr-FR" err="1"/>
              <a:t>consed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, </a:t>
            </a:r>
            <a:r>
              <a:rPr lang="fr-FR" err="1"/>
              <a:t>tecesciis</a:t>
            </a:r>
            <a:r>
              <a:rPr lang="fr-FR"/>
              <a:t> </a:t>
            </a:r>
            <a:r>
              <a:rPr lang="fr-FR" err="1"/>
              <a:t>velignimus</a:t>
            </a:r>
            <a:r>
              <a:rPr lang="fr-FR"/>
              <a:t>, </a:t>
            </a:r>
            <a:r>
              <a:rPr lang="fr-FR" err="1"/>
              <a:t>exped</a:t>
            </a:r>
            <a:r>
              <a:rPr lang="fr-FR"/>
              <a:t> ma con </a:t>
            </a:r>
            <a:r>
              <a:rPr lang="fr-FR" err="1"/>
              <a:t>nis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opta qui </a:t>
            </a:r>
            <a:r>
              <a:rPr lang="fr-FR" err="1"/>
              <a:t>bero</a:t>
            </a:r>
            <a:r>
              <a:rPr lang="fr-FR"/>
              <a:t> con </a:t>
            </a:r>
            <a:r>
              <a:rPr lang="fr-FR" err="1"/>
              <a:t>porum</a:t>
            </a:r>
            <a:r>
              <a:rPr lang="fr-FR"/>
              <a:t> </a:t>
            </a:r>
            <a:r>
              <a:rPr lang="fr-FR" err="1"/>
              <a:t>delique</a:t>
            </a:r>
            <a:r>
              <a:rPr lang="fr-FR"/>
              <a:t> </a:t>
            </a:r>
            <a:r>
              <a:rPr lang="fr-FR" err="1"/>
              <a:t>cus</a:t>
            </a:r>
            <a:r>
              <a:rPr lang="fr-FR"/>
              <a:t> et </a:t>
            </a:r>
            <a:r>
              <a:rPr lang="fr-FR" err="1"/>
              <a:t>et</a:t>
            </a:r>
            <a:r>
              <a:rPr lang="fr-FR"/>
              <a:t> </a:t>
            </a:r>
            <a:r>
              <a:rPr lang="fr-FR" err="1"/>
              <a:t>voloribus</a:t>
            </a:r>
            <a:r>
              <a:rPr lang="fr-FR"/>
              <a:t> </a:t>
            </a:r>
            <a:r>
              <a:rPr lang="fr-FR" err="1"/>
              <a:t>expella</a:t>
            </a:r>
            <a:r>
              <a:rPr lang="fr-FR"/>
              <a:t> </a:t>
            </a:r>
            <a:r>
              <a:rPr lang="fr-FR" err="1"/>
              <a:t>borepe</a:t>
            </a:r>
            <a:r>
              <a:rPr lang="fr-FR"/>
              <a:t> </a:t>
            </a:r>
            <a:r>
              <a:rPr lang="fr-FR" err="1"/>
              <a:t>ped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endios</a:t>
            </a:r>
            <a:r>
              <a:rPr lang="fr-FR"/>
              <a:t> </a:t>
            </a:r>
            <a:r>
              <a:rPr lang="fr-FR" err="1"/>
              <a:t>exerat</a:t>
            </a:r>
            <a:r>
              <a:rPr lang="fr-FR"/>
              <a:t> </a:t>
            </a:r>
            <a:r>
              <a:rPr lang="fr-FR" err="1"/>
              <a:t>debiti</a:t>
            </a:r>
            <a:r>
              <a:rPr lang="fr-FR"/>
              <a:t> </a:t>
            </a:r>
            <a:r>
              <a:rPr lang="fr-FR" err="1"/>
              <a:t>doluptatur</a:t>
            </a:r>
            <a:r>
              <a:rPr lang="fr-FR"/>
              <a:t>, que </a:t>
            </a:r>
            <a:r>
              <a:rPr lang="fr-FR" err="1"/>
              <a:t>dicto</a:t>
            </a:r>
            <a:r>
              <a:rPr lang="fr-FR"/>
              <a:t> </a:t>
            </a:r>
            <a:r>
              <a:rPr lang="fr-FR" err="1"/>
              <a:t>consecume</a:t>
            </a:r>
            <a:r>
              <a:rPr lang="fr-FR"/>
              <a:t> re, </a:t>
            </a:r>
            <a:r>
              <a:rPr lang="fr-FR" err="1"/>
              <a:t>nusam</a:t>
            </a:r>
            <a:r>
              <a:rPr lang="fr-FR"/>
              <a:t> et </a:t>
            </a:r>
            <a:r>
              <a:rPr lang="fr-FR" err="1"/>
              <a:t>videllu</a:t>
            </a:r>
            <a:r>
              <a:rPr lang="fr-FR"/>
              <a:t> </a:t>
            </a:r>
            <a:r>
              <a:rPr lang="fr-FR" err="1"/>
              <a:t>picient</a:t>
            </a:r>
            <a:r>
              <a:rPr lang="fr-FR"/>
              <a:t> </a:t>
            </a:r>
            <a:r>
              <a:rPr lang="fr-FR" err="1"/>
              <a:t>iasperc</a:t>
            </a:r>
            <a:r>
              <a:rPr lang="fr-FR"/>
              <a:t> </a:t>
            </a:r>
            <a:r>
              <a:rPr lang="fr-FR" err="1"/>
              <a:t>hitatur</a:t>
            </a:r>
            <a:r>
              <a:rPr lang="fr-FR"/>
              <a:t> </a:t>
            </a:r>
            <a:r>
              <a:rPr lang="fr-FR" err="1"/>
              <a:t>ectibus</a:t>
            </a:r>
            <a:r>
              <a:rPr lang="fr-FR"/>
              <a:t> </a:t>
            </a:r>
            <a:r>
              <a:rPr lang="fr-FR" err="1"/>
              <a:t>eatenih</a:t>
            </a:r>
            <a:r>
              <a:rPr lang="fr-FR"/>
              <a:t> </a:t>
            </a:r>
            <a:r>
              <a:rPr lang="fr-FR" err="1"/>
              <a:t>iliquatibus</a:t>
            </a:r>
            <a:r>
              <a:rPr lang="fr-FR"/>
              <a:t> </a:t>
            </a:r>
            <a:r>
              <a:rPr lang="fr-FR" err="1"/>
              <a:t>volora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earions</a:t>
            </a:r>
            <a:r>
              <a:rPr lang="fr-FR"/>
              <a:t> </a:t>
            </a:r>
            <a:r>
              <a:rPr lang="fr-FR" err="1"/>
              <a:t>equi</a:t>
            </a:r>
            <a:r>
              <a:rPr lang="fr-FR"/>
              <a:t>. </a:t>
            </a:r>
            <a:r>
              <a:rPr lang="fr-FR" err="1"/>
              <a:t>quam</a:t>
            </a:r>
            <a:r>
              <a:rPr lang="fr-FR"/>
              <a:t>, </a:t>
            </a:r>
            <a:r>
              <a:rPr lang="fr-FR" err="1"/>
              <a:t>tecesciis</a:t>
            </a:r>
            <a:r>
              <a:rPr lang="fr-FR"/>
              <a:t> </a:t>
            </a:r>
            <a:r>
              <a:rPr lang="fr-FR" err="1"/>
              <a:t>velignimus</a:t>
            </a:r>
            <a:r>
              <a:rPr lang="fr-FR"/>
              <a:t>, </a:t>
            </a:r>
            <a:r>
              <a:rPr lang="fr-FR" err="1"/>
              <a:t>exped</a:t>
            </a:r>
            <a:r>
              <a:rPr lang="fr-FR"/>
              <a:t> ma con </a:t>
            </a:r>
            <a:r>
              <a:rPr lang="fr-FR" err="1"/>
              <a:t>nis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opta qui </a:t>
            </a:r>
            <a:r>
              <a:rPr lang="fr-FR" err="1"/>
              <a:t>bero</a:t>
            </a:r>
            <a:r>
              <a:rPr lang="fr-FR"/>
              <a:t> con </a:t>
            </a:r>
            <a:r>
              <a:rPr lang="fr-FR" err="1"/>
              <a:t>porum</a:t>
            </a:r>
            <a:r>
              <a:rPr lang="fr-FR"/>
              <a:t> </a:t>
            </a:r>
            <a:r>
              <a:rPr lang="fr-FR" err="1"/>
              <a:t>delique</a:t>
            </a:r>
            <a:r>
              <a:rPr lang="fr-FR"/>
              <a:t> </a:t>
            </a:r>
            <a:r>
              <a:rPr lang="fr-FR" err="1"/>
              <a:t>cus</a:t>
            </a:r>
            <a:r>
              <a:rPr lang="fr-FR"/>
              <a:t> et </a:t>
            </a:r>
            <a:r>
              <a:rPr lang="fr-FR" err="1"/>
              <a:t>et</a:t>
            </a:r>
            <a:r>
              <a:rPr lang="fr-FR"/>
              <a:t> </a:t>
            </a:r>
            <a:r>
              <a:rPr lang="fr-FR" err="1"/>
              <a:t>voloribus</a:t>
            </a:r>
            <a:r>
              <a:rPr lang="fr-FR"/>
              <a:t> </a:t>
            </a:r>
            <a:r>
              <a:rPr lang="fr-FR" err="1"/>
              <a:t>expella</a:t>
            </a:r>
            <a:r>
              <a:rPr lang="fr-FR"/>
              <a:t> </a:t>
            </a:r>
            <a:r>
              <a:rPr lang="fr-FR" err="1"/>
              <a:t>borepe</a:t>
            </a:r>
            <a:r>
              <a:rPr lang="fr-FR"/>
              <a:t> </a:t>
            </a:r>
            <a:r>
              <a:rPr lang="fr-FR" err="1"/>
              <a:t>ped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endios</a:t>
            </a:r>
            <a:r>
              <a:rPr lang="fr-FR"/>
              <a:t> </a:t>
            </a:r>
            <a:r>
              <a:rPr lang="fr-FR" err="1"/>
              <a:t>exerat</a:t>
            </a:r>
            <a:r>
              <a:rPr lang="fr-FR"/>
              <a:t> </a:t>
            </a:r>
            <a:r>
              <a:rPr lang="fr-FR" err="1"/>
              <a:t>debiti</a:t>
            </a:r>
            <a:r>
              <a:rPr lang="fr-FR"/>
              <a:t> </a:t>
            </a:r>
            <a:r>
              <a:rPr lang="fr-FR" err="1"/>
              <a:t>doluptatur</a:t>
            </a:r>
            <a:r>
              <a:rPr lang="fr-FR"/>
              <a:t>, que </a:t>
            </a:r>
            <a:r>
              <a:rPr lang="fr-FR" err="1"/>
              <a:t>dicto</a:t>
            </a:r>
            <a:r>
              <a:rPr lang="fr-FR"/>
              <a:t> </a:t>
            </a:r>
            <a:r>
              <a:rPr lang="fr-FR" err="1"/>
              <a:t>consecume</a:t>
            </a:r>
            <a:r>
              <a:rPr lang="fr-FR"/>
              <a:t> re, </a:t>
            </a:r>
            <a:r>
              <a:rPr lang="fr-FR" err="1"/>
              <a:t>nusam</a:t>
            </a:r>
            <a:r>
              <a:rPr lang="fr-FR"/>
              <a:t> et </a:t>
            </a:r>
            <a:r>
              <a:rPr lang="fr-FR" err="1"/>
              <a:t>videllu</a:t>
            </a:r>
            <a:r>
              <a:rPr lang="fr-FR"/>
              <a:t> </a:t>
            </a:r>
            <a:r>
              <a:rPr lang="fr-FR" err="1"/>
              <a:t>picient</a:t>
            </a:r>
            <a:r>
              <a:rPr lang="fr-FR"/>
              <a:t> </a:t>
            </a:r>
            <a:r>
              <a:rPr lang="fr-FR" err="1"/>
              <a:t>iasperc</a:t>
            </a:r>
            <a:r>
              <a:rPr lang="fr-FR"/>
              <a:t> </a:t>
            </a:r>
            <a:r>
              <a:rPr lang="fr-FR" err="1"/>
              <a:t>hitatur</a:t>
            </a:r>
            <a:r>
              <a:rPr lang="fr-FR"/>
              <a:t> </a:t>
            </a:r>
            <a:r>
              <a:rPr lang="fr-FR" err="1"/>
              <a:t>ectibus</a:t>
            </a:r>
            <a:r>
              <a:rPr lang="fr-FR"/>
              <a:t> </a:t>
            </a:r>
            <a:r>
              <a:rPr lang="fr-FR" err="1"/>
              <a:t>eatenih</a:t>
            </a:r>
            <a:r>
              <a:rPr lang="fr-FR"/>
              <a:t> </a:t>
            </a:r>
            <a:r>
              <a:rPr lang="fr-FR" err="1"/>
              <a:t>iliquatibus</a:t>
            </a:r>
            <a:r>
              <a:rPr lang="fr-FR"/>
              <a:t> </a:t>
            </a:r>
            <a:r>
              <a:rPr lang="fr-FR" err="1"/>
              <a:t>volora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earions</a:t>
            </a:r>
            <a:r>
              <a:rPr lang="fr-FR"/>
              <a:t> </a:t>
            </a:r>
            <a:r>
              <a:rPr lang="fr-FR" err="1"/>
              <a:t>equi</a:t>
            </a:r>
            <a:r>
              <a:rPr lang="fr-FR"/>
              <a:t>.</a:t>
            </a:r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44016E1-44EE-4EFD-AA33-3B29432696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30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21BE72-06BF-4D04-B3AF-623CAD7BF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F7F9642-3D15-4120-91BF-54E91B08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D1E99D1-FE51-4F13-94D1-325A12A72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AF9BFCC-C32F-453F-9562-4B63084647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07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DDA26FA7-D418-4BBB-A7EC-F59CF286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57DBF7-FB95-4901-BFC7-0828AA4C2A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C823AE1-3878-4051-8575-FC7EA90872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C3DB786-90AC-451C-836F-EBC6F8E1E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E360C5CF-3897-405D-81A3-52A4F96D20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0C384BC-9FA6-44AF-B02D-1ED04E6C38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B59ABFD-0816-43AC-B178-743DB55EA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65DD1603-CD16-476F-96FD-F5F4B80271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850586B8-8047-42D8-AA08-68E2CA394B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E6EDD759-9B7D-44CE-9901-172031CA43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619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AD35E61-FA2D-4939-8E89-F7F7ED84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A3A0B09-4F3D-443A-85A5-D5C24DCEF8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47DC18B-A6F8-45F9-B627-835A418931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361671E-5FAE-45ED-8BF2-0D7E830488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C58D5E5-3E88-4111-9319-725290FE32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E693B4A-1F16-4952-8D15-0966B33EAD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BE9E3C6-09A7-4A39-9DE8-AAE15EDFEC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EC570F3-EB71-466D-890B-68A36480D1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260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7100A-A99E-47C6-BBAD-E642335403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41B988A-5344-4363-87D5-7D7B504C6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1BFB90E-D014-4092-A85F-9A23E7BE10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3F94F75-C5E9-4502-8F2E-C613FA945D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1A13075-63C7-4FA9-8B2E-3154B030320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27</a:t>
            </a:fld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29A82215-03B4-48B4-B8FB-03300E394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8606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724DE46-34F5-49EF-B4C7-8DB96675AC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56C95B-AFAF-46B1-A133-092A8CCCBB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19A44A-4D08-4247-8E76-F407BBFAB2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BC03B2-43ED-4F86-A2D1-D4AAA1F615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842DF2-8EB3-4F98-B774-BAA69A43D7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1296B5-4E86-449D-B660-B1BF8B7FE4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0A4E4C-1601-4DFC-A25C-D53F54FEEF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9C5D8670-04D5-49C3-8D32-B96383DED7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F7D7EF9-D674-4B3C-A11D-7ADB7A4F63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278FA47-C535-438A-9A2F-C496DCFBEAA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46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5550F3-F6E3-4A84-BFD0-2F0F1D5E1B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41D235-3006-4616-9A50-AE9564C391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84B7C321-C65C-4114-9C02-411851A92E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CF43E992-B6A3-4F92-A334-CB31311239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70B74ED-8042-4FCE-B039-5B4A02CB356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36A23C0-7DEC-4123-95FD-A2202F146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2CB8691-0FED-463C-A2AE-0CBF90410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1426610-34F5-41FD-8B81-2B3F063C6D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534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165C0-3D65-6350-3F0E-31A9BC50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D1F7E7-CB9F-B8B0-51FB-3825A951C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BC2303-4913-7F57-3DF7-C581FF7C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9D6739-AC18-802E-F52D-3015C5FC10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6463" y="2020530"/>
            <a:ext cx="12780040" cy="52978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Miércoles de 16:30 a 18:30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Aula CXXX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Contenido:</a:t>
            </a:r>
          </a:p>
          <a:p>
            <a:pPr marL="827088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Teoría</a:t>
            </a:r>
          </a:p>
          <a:p>
            <a:pPr marL="827088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Ejemplos/Problemas</a:t>
            </a:r>
          </a:p>
          <a:p>
            <a:pPr marL="827088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Talleres</a:t>
            </a:r>
          </a:p>
        </p:txBody>
      </p:sp>
    </p:spTree>
    <p:extLst>
      <p:ext uri="{BB962C8B-B14F-4D97-AF65-F5344CB8AC3E}">
        <p14:creationId xmlns:p14="http://schemas.microsoft.com/office/powerpoint/2010/main" val="2788296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1E4C980-357F-4CDC-9C70-4CDC561363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1E36DA-FE20-4537-B0E3-71E8FC2704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502444-956A-425B-A5D8-95E5DC87C7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74774533-3EC6-44F3-A3CC-24FE850220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19502D3-F9DB-43EF-8623-8D7CA3AD8AA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2465C491-EA1C-4ACE-911A-B72D2ADBBE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AD2D754-1775-4610-BDD3-B0A6B9F48A1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8C8C4AC-6D01-46B7-82AA-3564C53D31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C53ED6F-7F90-4582-A5BB-DD2845DBD2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B03173C-2FB4-43F0-8B83-B015DFFEB4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1390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9DE2B31-F077-49FB-95AF-E69EB8477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08DB757-B80B-4D08-B493-E1E81E7BE5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3D45DC-4C18-438A-904D-8967617D50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7C89D295-E06B-46A4-8F93-4FC817A7F7F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452C5C9D-AB1B-4499-ADE0-1689181CCD3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71C48A6F-03C2-4004-8CEC-C7457A3BC6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6B74CFE-C227-4709-AEBB-F72B794CAAA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0DEB282-A1CC-40E8-B606-4704E50DF5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11C88158-C768-412E-9ADC-B2992186F7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592CD02-BEEE-4178-A320-A10F68D695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6CAA61DB-37DF-4E4D-9373-A5B6AE9C06E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076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C7E53E-B9CB-4950-9952-91DFF60D2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8B2DCF8-6D74-4B8F-9F8E-96F7E00985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C6EEF6-F0DE-46ED-B6DD-F4F28861FB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AC4B9459-10EE-4C4E-87B2-DA1D4DBE89F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EBBD2497-E302-4D95-B84E-DCE24822F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F8AA66BF-BDE1-4796-BC29-5B02C66843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E8056D3-EE39-4493-8038-E0F4DA04BE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552E049-EFB5-4248-BF8E-8B2A9BA043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C209AE7-DC92-4E8F-8AC0-832AAD5789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7AB2884-FA09-4663-B455-1256F66B0C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628151DD-1430-4B6D-B954-9339C59940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DA197F89-BC4F-4933-B246-F2C4611E169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702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F83FDC5-782B-4284-9E3C-6603496A7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617219-0EFF-4E8D-B134-62875BBE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FBE8B8-AE3B-447A-ADE6-8CB90A9B3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A8C39522-8FA6-4E02-A551-80396C10BAC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1D1A2F90-D1DF-46F9-90FA-E2E45468BA2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FEB3B664-20C2-4F36-94E5-B3CD5D146E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8FC95FC-9324-4236-8C0E-3C39EE1332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0867C14-CE5F-475E-A995-1DECD762A2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0B2EFFB-84DC-4183-8B8C-FC6348E423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7395A25-AA25-4F2A-96FA-98D42F0CD8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20B73B-FFDC-4667-B86C-4D261BBB9DE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C6CEFC81-D866-421F-AA4C-84E270BE575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AF7E5BA-43EE-4777-8728-52C6A732033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266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0720E82-06A7-4939-A0A8-DF0FB3EDEF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E6F94E-7327-4C17-9962-ADA9F1D965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B0F7DB-B545-4745-B0A4-4529DEEC26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E838C3-759F-4EA2-940D-24F5ADEFE5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B6A8ED-CC44-4904-9ED5-DD1C939CE2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7EC068-622C-4211-A75B-EC5C077CDC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146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AFB332-181D-4B6E-8337-2DA2D7FC7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0931B6A-0E5D-4F70-A567-A9C10778C4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E81FBC2-A329-4CD4-A139-4B2322ACB20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8D624BB-1C07-48FF-B2C0-D88B39AD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9BC7661-A810-4D04-BF02-686A34A3DE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35A7A31-49CE-41C3-8DB4-512E119830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17FF45B3-D3B9-44C4-AF2F-E705B32517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B8F436E-C24A-4CB2-8AE1-679B95D03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84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308A7DB-DF1F-4D31-80DE-F71652F8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C8E2CF-2A1E-45A8-A6A2-D075AEC0B1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AA8BC54-F9BC-432E-B9C2-8021A1AF6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B824CA6-410F-45A9-8A5A-82F9CEB836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EB86318D-BDF6-4A9A-93B4-8652AF2657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68B417-5685-4CC5-B64A-AAE4ED3217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3D9F2A-FDAC-4043-9EB5-966F0A3D977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36</a:t>
            </a:fld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E91818E-F076-48DD-87B2-0DE5EFFC57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D94FCD5-8305-43F9-9D1D-39DCC3B74D4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BE815C8C-F973-43F8-9240-3908560D96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5B2C7231-D44A-48C0-BD7C-DE881380C0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62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59160DF-DD8D-4062-A2B4-8F34ED967F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1F8814-41A7-4D0F-9BE2-16AB4F2511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0D2201-A791-4A90-AA82-B8E8ACEC27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D92AB8-AB59-4D9B-B8AA-C5AD69E5F7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D0D3B08-4A49-4B46-B98B-4B7BDD6338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4D59A5D-7DD8-4D40-A328-A2698943FC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B375005-5F07-443C-8E4C-A835CDF45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2701A5B-BA5F-4779-8C16-F0C4FC1B0D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D0913FB-224C-4ED5-935F-1A8B547072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9E14B41-66C9-4F6D-A53A-2AC7071799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697B933-2FC8-474A-9E08-D6E907267D8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0DF5709B-4C9E-41BD-90FA-0B929749B6E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84A2D80-65EE-4B4A-BDC5-0F015981BA4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283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32004EFA-60DE-4750-B7D2-4A93632BF06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CC41A9-BBE1-4C58-B259-C2067A24CA1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C90FF3C-1ED0-43E9-9E03-5D3F0AFFCC6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F136FE8-ED49-4EAD-8D5E-1E664C57F96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423816-6687-41B5-861E-D6EDDF2A3F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BE144F2-F963-4AE1-BE63-9C64B6406B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27818" y="2221542"/>
            <a:ext cx="1864602" cy="594083"/>
          </a:xfrm>
        </p:spPr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459780A-4976-49B8-91E7-15B3AA586F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4ACA20A-1C2C-45BD-BF7E-882EA60962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50BCD1C-47B3-4156-8E57-23B5E1DDDB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88D4CC2-92FE-41FC-956E-0A6BDC57C4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3A8E73EC-8F20-4DF2-BF5C-518FA27C066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AE8262A-E10F-46C7-913E-3A2D32011DE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A8F6BB9-AF18-4DA5-B728-955C6652A86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DA7BFEB-CFB5-4418-AF32-D79EC2E368B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885E3CA9-D45D-4B97-AD8D-2CE57B74AA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2A6259E9-298F-4BE7-A227-8D053CD3D0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614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894437-3CA4-42C3-881B-411737B9E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594B895-38FE-4852-8FBE-BBE980C7624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F84ED5B-3BBF-4AC8-A3AF-249270DC0C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3B752CF-2BD1-4C09-BDD6-1F462C25714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59E3900C-00F8-460B-8EC0-FF25B89243A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5591746-E451-4BCD-AACA-5BC93B14B86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1AD8A907-B6DD-4ABD-A8F0-D3FAB33A89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4CA3ECA5-ACFD-4D6E-963B-FC7C164C3D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16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AD604-3D54-888E-1B20-DCD9F4A6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21CDA97-E0F3-EA23-F607-0D86AEB1C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21FF9E7-5FAE-F3A1-0AB4-B25D2B2E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Calificación</a:t>
            </a:r>
          </a:p>
        </p:txBody>
      </p:sp>
      <p:graphicFrame>
        <p:nvGraphicFramePr>
          <p:cNvPr id="4" name="Tabla 7">
            <a:extLst>
              <a:ext uri="{FF2B5EF4-FFF2-40B4-BE49-F238E27FC236}">
                <a16:creationId xmlns:a16="http://schemas.microsoft.com/office/drawing/2014/main" id="{225E2B60-FED0-9E26-3DF3-762324EF7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778351"/>
              </p:ext>
            </p:extLst>
          </p:nvPr>
        </p:nvGraphicFramePr>
        <p:xfrm>
          <a:off x="906463" y="2514595"/>
          <a:ext cx="6376733" cy="1281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175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2891558">
                  <a:extLst>
                    <a:ext uri="{9D8B030D-6E8A-4147-A177-3AD203B41FA5}">
                      <a16:colId xmlns:a16="http://schemas.microsoft.com/office/drawing/2014/main" val="972106578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Sistema de evaluación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Peso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/>
                        <a:t>Examen Presencial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40%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dirty="0"/>
                        <a:t>Resolución de problemas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30%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dirty="0"/>
                        <a:t>Evaluación del desempeño individual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30%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59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E7037C6-88DB-4E25-B398-897667C8FE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D2712E-9C40-454E-9C68-A13CCF759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ABDBD54-82E8-4303-9735-EA46EDEA496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1B8E8FB-A96F-47A1-AE9E-CC550C8AC0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DDA4FF-2308-4137-8C7E-BFB86B09F8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22A3D4A-0771-4557-9ABE-31351893AE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87E70AA-D8D9-4421-A309-B5092022FD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DBA6DDD-21BE-4613-9E14-D54F7B84DAE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01F22536-9413-448E-9981-559A9139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061C7B8F-3D32-4D42-9F82-793D7131D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45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E21AE-EB7C-4463-B69E-EA52B7B3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F98FED-9BB3-4D20-8611-311DF5CABC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/>
              <a:t>Campus Villaviciosa de Odón</a:t>
            </a:r>
          </a:p>
          <a:p>
            <a:r>
              <a:rPr lang="es-ES"/>
              <a:t>Campus Alcobendas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E8451A-7B05-4107-A97B-2E8A3F567F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/>
              <a:t>Universidad Europea de Madrid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3342FF-6EFB-4BA8-85CB-0AE41296AC1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41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4853EB5-3813-4CAB-946E-A22677041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3898" y="3331368"/>
            <a:ext cx="802481" cy="802481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8CE87B3-A4B5-44B3-BB62-6ABF8B2862CB}"/>
              </a:ext>
            </a:extLst>
          </p:cNvPr>
          <p:cNvCxnSpPr>
            <a:stCxn id="6" idx="1"/>
          </p:cNvCxnSpPr>
          <p:nvPr/>
        </p:nvCxnSpPr>
        <p:spPr>
          <a:xfrm flipH="1">
            <a:off x="5562160" y="3732609"/>
            <a:ext cx="2471738" cy="1191"/>
          </a:xfrm>
          <a:prstGeom prst="line">
            <a:avLst/>
          </a:prstGeom>
          <a:ln w="12700">
            <a:solidFill>
              <a:srgbClr val="FF32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BD325C6-95AA-4814-AC9F-A06D3C0516AE}"/>
              </a:ext>
            </a:extLst>
          </p:cNvPr>
          <p:cNvSpPr txBox="1">
            <a:spLocks/>
          </p:cNvSpPr>
          <p:nvPr/>
        </p:nvSpPr>
        <p:spPr>
          <a:xfrm>
            <a:off x="977110" y="6640188"/>
            <a:ext cx="2424638" cy="49352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71450" indent="-171450" algn="l" defTabSz="109728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3228"/>
              </a:buClr>
              <a:buFont typeface="Wingdings" panose="05000000000000000000" pitchFamily="2" charset="2"/>
              <a:buChar char="§"/>
              <a:defRPr sz="1050" b="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Campus de la Orotava</a:t>
            </a:r>
          </a:p>
          <a:p>
            <a:r>
              <a:rPr lang="pt-BR"/>
              <a:t>Campus Santa Cruz de Tenerife</a:t>
            </a:r>
            <a:endParaRPr lang="es-ES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80160FD-B2D9-4273-8E6F-3AC45D547125}"/>
              </a:ext>
            </a:extLst>
          </p:cNvPr>
          <p:cNvSpPr txBox="1">
            <a:spLocks/>
          </p:cNvSpPr>
          <p:nvPr/>
        </p:nvSpPr>
        <p:spPr>
          <a:xfrm>
            <a:off x="604794" y="6414306"/>
            <a:ext cx="3541756" cy="22588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1097280" rtl="0" eaLnBrk="1" latinLnBrk="0" hangingPunct="1">
              <a:lnSpc>
                <a:spcPts val="1700"/>
              </a:lnSpc>
              <a:spcBef>
                <a:spcPts val="900"/>
              </a:spcBef>
              <a:buClr>
                <a:srgbClr val="FF3228"/>
              </a:buClr>
              <a:buFont typeface="Wingdings" panose="05000000000000000000" pitchFamily="2" charset="2"/>
              <a:buNone/>
              <a:defRPr sz="1400" b="1" kern="1200">
                <a:solidFill>
                  <a:srgbClr val="504B4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Universidad Europea de Canarias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F588DD50-006C-4DCD-82C2-3B882957A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4023" y="6275856"/>
            <a:ext cx="802481" cy="802481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B818C47-467C-4995-B8A6-92FAF3DB91C2}"/>
              </a:ext>
            </a:extLst>
          </p:cNvPr>
          <p:cNvCxnSpPr>
            <a:stCxn id="11" idx="1"/>
          </p:cNvCxnSpPr>
          <p:nvPr/>
        </p:nvCxnSpPr>
        <p:spPr>
          <a:xfrm flipH="1">
            <a:off x="3322285" y="6677097"/>
            <a:ext cx="2471738" cy="1191"/>
          </a:xfrm>
          <a:prstGeom prst="line">
            <a:avLst/>
          </a:prstGeom>
          <a:ln w="12700">
            <a:solidFill>
              <a:srgbClr val="FF32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FDDC674-AFC4-49B6-A815-B65BED89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5563" y="3801106"/>
            <a:ext cx="802481" cy="802481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DF0892E-FAEF-491D-B2A9-1DFE7B355EC6}"/>
              </a:ext>
            </a:extLst>
          </p:cNvPr>
          <p:cNvCxnSpPr>
            <a:cxnSpLocks/>
          </p:cNvCxnSpPr>
          <p:nvPr/>
        </p:nvCxnSpPr>
        <p:spPr>
          <a:xfrm>
            <a:off x="10016803" y="4603587"/>
            <a:ext cx="0" cy="994024"/>
          </a:xfrm>
          <a:prstGeom prst="line">
            <a:avLst/>
          </a:prstGeom>
          <a:ln w="12700">
            <a:solidFill>
              <a:srgbClr val="FF32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CAA016E8-DFCA-4008-A3DC-2B2E72C93334}"/>
              </a:ext>
            </a:extLst>
          </p:cNvPr>
          <p:cNvSpPr txBox="1">
            <a:spLocks/>
          </p:cNvSpPr>
          <p:nvPr/>
        </p:nvSpPr>
        <p:spPr>
          <a:xfrm>
            <a:off x="9987879" y="5916783"/>
            <a:ext cx="2424638" cy="49352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71450" indent="-171450" algn="l" defTabSz="109728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3228"/>
              </a:buClr>
              <a:buFont typeface="Wingdings" panose="05000000000000000000" pitchFamily="2" charset="2"/>
              <a:buChar char="§"/>
              <a:defRPr sz="1050" b="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Campus de Valencia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D789E930-5A0A-480E-A80A-C9C10B5D7600}"/>
              </a:ext>
            </a:extLst>
          </p:cNvPr>
          <p:cNvSpPr txBox="1">
            <a:spLocks/>
          </p:cNvSpPr>
          <p:nvPr/>
        </p:nvSpPr>
        <p:spPr>
          <a:xfrm>
            <a:off x="9615562" y="5690901"/>
            <a:ext cx="3200319" cy="22588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1097280" rtl="0" eaLnBrk="1" latinLnBrk="0" hangingPunct="1">
              <a:lnSpc>
                <a:spcPts val="1700"/>
              </a:lnSpc>
              <a:spcBef>
                <a:spcPts val="900"/>
              </a:spcBef>
              <a:buClr>
                <a:srgbClr val="FF3228"/>
              </a:buClr>
              <a:buFont typeface="Wingdings" panose="05000000000000000000" pitchFamily="2" charset="2"/>
              <a:buNone/>
              <a:defRPr sz="1400" b="1" kern="1200">
                <a:solidFill>
                  <a:srgbClr val="504B4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Universidad Europea de Valencia</a:t>
            </a:r>
          </a:p>
        </p:txBody>
      </p:sp>
    </p:spTree>
    <p:extLst>
      <p:ext uri="{BB962C8B-B14F-4D97-AF65-F5344CB8AC3E}">
        <p14:creationId xmlns:p14="http://schemas.microsoft.com/office/powerpoint/2010/main" val="1429723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9D6B4AE-692E-4204-8003-C9C4FF52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5C915FC-5A8B-47EA-A8C5-D8C5CA96DE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6BF2F55-AA45-4DC0-97A3-E70B862211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8AEEA6E-977B-4ADD-8E7E-55FA6C7BA6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8585E61-3783-455B-99F1-39C81B4608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5FFC6790-C97A-4622-9260-521D3B4D5D2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7709A827-0617-4D96-B93C-AD5741343E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D559AA5-4906-4074-B797-2882B401831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42</a:t>
            </a:fld>
            <a:endParaRPr lang="es-ES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329CA08A-2568-4029-B0EC-3EFEF0E64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508" y="3542009"/>
            <a:ext cx="409575" cy="3429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98B52775-4E87-42F1-B266-E43B4DD38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8570" y="3508672"/>
            <a:ext cx="352425" cy="40957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2C0C7D7C-A73A-4C12-AA73-561AD622E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0736" y="3508672"/>
            <a:ext cx="5524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74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51020961-C17C-4F5A-A355-7F455A12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0C7F8E88-9993-4865-AC62-72B42892FC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1F154979-4BC1-4999-A45E-36A5094A40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B9841525-1079-402A-B134-04AB907154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A612411D-0AEE-4F6D-8C6C-41AE64DE13A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2AC625FE-BD4D-423F-A8F5-072D47770A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03C28BA3-03B3-4986-98E7-80A0FDB14D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DF625D1D-CE1B-4830-9458-E4329E331B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077FA800-451E-4144-BF5A-55DD02B6666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2E33F377-E267-47F9-BE93-11C6464E3BA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6038593-DFB2-4ED7-AF36-B6DF5434B6F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43</a:t>
            </a:fld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E5F4C8E6-C9D6-4720-AAF7-A39F5274E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32759" y="1523595"/>
            <a:ext cx="352425" cy="409575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FB805271-3C0C-4481-ACB3-3FE00DE98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1433" y="4736484"/>
            <a:ext cx="133350" cy="5334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B4E1247C-3A11-4926-A170-920DDE81A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83" y="1523596"/>
            <a:ext cx="552450" cy="409575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A6F19174-C886-4CF6-9242-823509616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04183" y="4831734"/>
            <a:ext cx="409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00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315B9C-EC4F-459D-8BB1-7EEB634FBD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72B46B-704D-4E00-8C66-6BA185454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70F654-0487-4CDE-B86C-C27C9EB862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5A98B91-79A1-4489-9F03-0CF64B4858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66FD353-E9F6-4E48-BBE2-42885360B97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FD531F4-935D-4243-A0EB-48C781B8E1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3A89A4E-AAD0-41F3-9B07-37F0881DF34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9F5E60-F9CA-4134-A153-239CC39015D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3985EBEE-CC96-42C3-A4C7-2426D4CE263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B4D5082-247D-474D-9E2E-30FA1122781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D936DB5-8D22-4BCD-9885-BB1A506578E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DAEA2A0-263B-4533-A78D-9C29F77BC30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5C5DF09-C1C1-4DF1-BE9D-7FFAFB537F0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2BC0657-9460-4236-9436-1C32B5F370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44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7D459A-FD90-43C6-AF5B-17ADA685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156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127C80-81FF-42E5-9256-2AE5F456F1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277875F-4ED7-4EB9-84BE-89B93CE383A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A68FF3E-CC8C-46C5-B8D5-7024EE3D753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3E2DB0D-BE01-4B8D-B601-58F0FB17CD8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087264B-9F34-4B28-ABBA-E62D27CA5A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33D6AF0-0A78-481B-BE7F-244192E7D26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F73C1825-E840-4C9D-BF64-C15F43EAA3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F67A7EC0-3478-4A37-A1FC-BACC30676B0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BB07DF5A-50FC-4AA9-A6DD-EC509128FE9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84323C63-1A92-4E7D-B228-0C8F52FEAE0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E76D686-758B-4D63-90B9-CEBA73DE8BC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09742866-4128-4FC3-B8D1-7F1F7409C48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4E5AEA76-0981-4413-9A85-F91C4F54626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1AA76A15-8033-4D23-A3C2-46E949551A1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543BAEA-A597-41C7-9FC5-1D8A78716A55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45</a:t>
            </a:fld>
            <a:endParaRPr lang="es-ES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F6322683-7AC8-46C1-8295-5FD4EECF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395" y="2745794"/>
            <a:ext cx="409575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563827D-8E58-48BF-8EE0-CDD0D583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425" y="5950585"/>
            <a:ext cx="352425" cy="40957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C8E9854C-BFDB-4EBB-95FB-F52172B09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62" y="2756550"/>
            <a:ext cx="361950" cy="36195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C31DA029-F90E-4099-A149-5857C3B080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0395" y="4322261"/>
            <a:ext cx="409575" cy="40957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D7EFB097-A8B6-4F9E-8337-D5B0923272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2962" y="4242049"/>
            <a:ext cx="133350" cy="533400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70E2C5E6-F41C-42F8-8275-9BBC9A55E5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8957" y="5943631"/>
            <a:ext cx="5524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0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ED6AF9B-4FBC-4ABA-8A4D-5D60E0134E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BB836E2-A613-4DC2-AB86-7EE0FEA254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F6AB482-EDFD-4856-A7EF-E5E5255ECC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31712F1-7A1A-4335-8ABD-2762FAE82E9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4C31D84-3B2D-4245-91D3-4F1A7642664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C2183E4-1050-4E56-A896-18080A69713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15AD1F7-9C39-4C01-A025-4BF2E91972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2070DCA-A9D6-4E7F-89C9-E95EBB37861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8647366-1EE6-4EA4-8E4D-AF52E48FA66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6AC07F4-0FCA-47D6-B2C7-0E9F08DCF0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A8259DE-82B9-45C3-84EB-FF217DF8C4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07FA2A0-25DE-4D7B-8B44-5C19F10DEF9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CD185E70-2E24-4D14-9F69-8423F079E3E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40E0061-0555-4969-9D1D-2720822E708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C16D686E-1D6C-4DF9-8E67-97D8635B5724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46</a:t>
            </a:fld>
            <a:endParaRPr lang="es-ES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B0A62899-2FD9-433A-946E-7F0568D39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395" y="2745794"/>
            <a:ext cx="409575" cy="3429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5714CA10-BC52-4429-BD30-743FF2B41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425" y="5950585"/>
            <a:ext cx="352425" cy="40957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64C3B2CE-CDE7-4C4D-A176-9EE4C90C1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62" y="2756550"/>
            <a:ext cx="361950" cy="36195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6F14C1A-0B29-4256-BA9A-BEE5AE0AD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0395" y="4322261"/>
            <a:ext cx="409575" cy="40957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DD822355-500F-4442-B3BF-421E279B4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2962" y="4242049"/>
            <a:ext cx="133350" cy="53340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0EBBAD60-AD37-477E-8021-E26FC1F448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8957" y="5943631"/>
            <a:ext cx="5524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70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5EFD8B-C294-42A0-965D-2450FAD88B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117579" y="7763089"/>
            <a:ext cx="39524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47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C4413C-136C-43AE-9F7D-77B5C29933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9033D7-7B54-4E9C-9295-A6CA536BC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medios 4">
            <a:extLst>
              <a:ext uri="{FF2B5EF4-FFF2-40B4-BE49-F238E27FC236}">
                <a16:creationId xmlns:a16="http://schemas.microsoft.com/office/drawing/2014/main" id="{2B9B6235-6D19-4784-A4D8-581AC0CF4792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468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4C2172-9ECF-4F7E-8C17-1B21E7EFF3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95D9E9-ED2C-4A2E-91C7-EA573F305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medios 3">
            <a:extLst>
              <a:ext uri="{FF2B5EF4-FFF2-40B4-BE49-F238E27FC236}">
                <a16:creationId xmlns:a16="http://schemas.microsoft.com/office/drawing/2014/main" id="{100B8D19-072C-4E17-985C-3F264C86D97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01942A-B6A7-47E2-9EA1-B17C6911F7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87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3483081741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429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1F2F8-700B-272C-05DF-990A0D63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7C27A35-C4F4-765C-4FA7-9B69EE75C04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FF4BA1-96D9-7E5E-B149-FE2FD2F37E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inaki.ortiz@universidadeuropea.es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9C8ACC8-AF42-7EBF-3A30-A9A449BC2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sz="2000" dirty="0"/>
              <a:t>Iñaki Ortiz de Landaluce</a:t>
            </a:r>
          </a:p>
        </p:txBody>
      </p:sp>
    </p:spTree>
    <p:extLst>
      <p:ext uri="{BB962C8B-B14F-4D97-AF65-F5344CB8AC3E}">
        <p14:creationId xmlns:p14="http://schemas.microsoft.com/office/powerpoint/2010/main" val="1111644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50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3027911301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6030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III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2498875834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5979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IV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2743681014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5910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V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2960905741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7180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circular 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1279641951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2564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área 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186543112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2418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área 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1613687002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4422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área 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3828878718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802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58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923560843"/>
              </p:ext>
            </p:extLst>
          </p:nvPr>
        </p:nvGraphicFramePr>
        <p:xfrm>
          <a:off x="906463" y="2514595"/>
          <a:ext cx="12817473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779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2891558">
                  <a:extLst>
                    <a:ext uri="{9D8B030D-6E8A-4147-A177-3AD203B41FA5}">
                      <a16:colId xmlns:a16="http://schemas.microsoft.com/office/drawing/2014/main" val="972106578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1898605209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dirty="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249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175072734"/>
              </p:ext>
            </p:extLst>
          </p:nvPr>
        </p:nvGraphicFramePr>
        <p:xfrm>
          <a:off x="906463" y="2514595"/>
          <a:ext cx="12817473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779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2891558">
                  <a:extLst>
                    <a:ext uri="{9D8B030D-6E8A-4147-A177-3AD203B41FA5}">
                      <a16:colId xmlns:a16="http://schemas.microsoft.com/office/drawing/2014/main" val="972106578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1898605209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87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9816116-D302-4253-BE39-1E0CD663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BAB8BDE-E970-4D71-A1A5-92B4FED17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FD57E62-2B38-4D3E-840E-66065F4CDE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294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III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60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1994476688"/>
              </p:ext>
            </p:extLst>
          </p:nvPr>
        </p:nvGraphicFramePr>
        <p:xfrm>
          <a:off x="906462" y="2514595"/>
          <a:ext cx="12817474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56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2596506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2596506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2596506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1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4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322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IV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61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1154580903"/>
              </p:ext>
            </p:extLst>
          </p:nvPr>
        </p:nvGraphicFramePr>
        <p:xfrm>
          <a:off x="906463" y="2514595"/>
          <a:ext cx="12817475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781">
                  <a:extLst>
                    <a:ext uri="{9D8B030D-6E8A-4147-A177-3AD203B41FA5}">
                      <a16:colId xmlns:a16="http://schemas.microsoft.com/office/drawing/2014/main" val="61143273"/>
                    </a:ext>
                  </a:extLst>
                </a:gridCol>
                <a:gridCol w="3029656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3977662">
                  <a:extLst>
                    <a:ext uri="{9D8B030D-6E8A-4147-A177-3AD203B41FA5}">
                      <a16:colId xmlns:a16="http://schemas.microsoft.com/office/drawing/2014/main" val="972106578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1898605209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 rowSpan="4"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 rowSpan="5">
                  <a:txBody>
                    <a:bodyPr/>
                    <a:lstStyle/>
                    <a:p>
                      <a:pPr algn="ctr"/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 rowSpan="5">
                  <a:txBody>
                    <a:bodyPr/>
                    <a:lstStyle/>
                    <a:p>
                      <a:pPr algn="ctr"/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0612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62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2670397172"/>
              </p:ext>
            </p:extLst>
          </p:nvPr>
        </p:nvGraphicFramePr>
        <p:xfrm>
          <a:off x="906463" y="2514595"/>
          <a:ext cx="12817475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781">
                  <a:extLst>
                    <a:ext uri="{9D8B030D-6E8A-4147-A177-3AD203B41FA5}">
                      <a16:colId xmlns:a16="http://schemas.microsoft.com/office/drawing/2014/main" val="61143273"/>
                    </a:ext>
                  </a:extLst>
                </a:gridCol>
                <a:gridCol w="3029656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3977662">
                  <a:extLst>
                    <a:ext uri="{9D8B030D-6E8A-4147-A177-3AD203B41FA5}">
                      <a16:colId xmlns:a16="http://schemas.microsoft.com/office/drawing/2014/main" val="972106578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1898605209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 rowSpan="4"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 rowSpan="5">
                  <a:txBody>
                    <a:bodyPr/>
                    <a:lstStyle/>
                    <a:p>
                      <a:pPr algn="ctr"/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 rowSpan="5">
                  <a:txBody>
                    <a:bodyPr/>
                    <a:lstStyle/>
                    <a:p>
                      <a:pPr algn="ctr"/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4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050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543BAEA-A597-41C7-9FC5-1D8A78716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63</a:t>
            </a:fld>
            <a:endParaRPr lang="es-ES"/>
          </a:p>
        </p:txBody>
      </p:sp>
      <p:sp>
        <p:nvSpPr>
          <p:cNvPr id="57" name="Título 56">
            <a:extLst>
              <a:ext uri="{FF2B5EF4-FFF2-40B4-BE49-F238E27FC236}">
                <a16:creationId xmlns:a16="http://schemas.microsoft.com/office/drawing/2014/main" id="{15B0F72F-37EC-4FC8-B856-50714A2D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Iconos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C2EFFDA-1D02-4BDE-BC76-936FC45EF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654" y="1155245"/>
            <a:ext cx="190500" cy="37147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BF0FEB1-A610-478C-BB7A-BCE91937B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4355" y="1131433"/>
            <a:ext cx="409575" cy="3429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1FBEAE3-1B3A-4703-98FC-516ED28FC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7893" y="1117145"/>
            <a:ext cx="304800" cy="37147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D043C67-B52B-48F1-B499-A24C980FB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5437" y="1135516"/>
            <a:ext cx="371475" cy="3714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1916D55-62CD-4D19-B342-9A5B7B7A6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2850" y="1160008"/>
            <a:ext cx="342900" cy="3429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FF675AF-0C4B-4C60-8D92-864554DF44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75297" y="1081825"/>
            <a:ext cx="315549" cy="449657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D1352324-56EF-4C7F-AF61-AADD1F509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48736" y="1153658"/>
            <a:ext cx="352425" cy="3524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A8B6C54-0EF2-470A-9B80-7CCB6ADAF0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318546" y="1193345"/>
            <a:ext cx="409575" cy="2762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E2CAA6E9-CCDC-4D2E-86ED-5DE77B1A9D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351" y="6723062"/>
            <a:ext cx="409575" cy="40957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E7D3A53-7FA1-46BA-B7EF-5D6BDF47C7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46020" y="1938337"/>
            <a:ext cx="342900" cy="36195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5AA9E85-A565-4940-8BBA-11472C5964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72062" y="1927451"/>
            <a:ext cx="466725" cy="409575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95E10CF-9711-4BD1-9B91-F6932BB6550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72275" y="1903412"/>
            <a:ext cx="390525" cy="40005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1CA39076-8AFE-47A6-9987-7E4264929F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10717" y="1970086"/>
            <a:ext cx="443209" cy="295473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6E8B97D-D720-4122-BEA8-08DB36E046C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966550" y="1947182"/>
            <a:ext cx="352425" cy="409575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FAEB38C-19A3-45B8-BCAF-95BADFCEE0D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085986" y="1074282"/>
            <a:ext cx="447675" cy="4572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B98A9202-B7F4-475A-B4CB-E72ADB3B6F0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3126133" y="1968273"/>
            <a:ext cx="352425" cy="35242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2F343C83-BEAF-476A-992A-7E3A1BF5F5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84501" y="2738437"/>
            <a:ext cx="352425" cy="35242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CD4324D5-F64C-434A-A880-7F175EA7592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56127" y="2747961"/>
            <a:ext cx="333375" cy="33337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210C0FBB-A5D6-4FCC-883E-3EC94EC8E12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52247" y="2764970"/>
            <a:ext cx="314325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F69E8C42-8C34-430A-92B7-9591AB80D0B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044293" y="2767012"/>
            <a:ext cx="219075" cy="32385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9DDA223E-9B15-4E0D-B66F-41C64B4008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791" y="2731634"/>
            <a:ext cx="381000" cy="38100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70EA54E5-67E9-426A-9EEA-0B35322F899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183324" y="2720748"/>
            <a:ext cx="285750" cy="3429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68296012-5D61-44D0-B57A-9C5F1538F98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799037" y="2781299"/>
            <a:ext cx="295275" cy="295275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B1FF9A5C-700C-48C9-B479-52B8702BA07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349390" y="2747961"/>
            <a:ext cx="352425" cy="314325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0191F694-844F-4957-916B-D1F01A57C88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916565" y="3502480"/>
            <a:ext cx="400050" cy="40005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FDB36052-DD07-460D-AEF3-D43F52E9AA0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501618" y="6780667"/>
            <a:ext cx="438150" cy="29527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1AC013E7-51B3-4135-91E9-C02A0F69016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28033" y="6755265"/>
            <a:ext cx="371475" cy="28575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0655FBD8-6C4A-4C76-B4DB-EA10A495DDB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783161" y="3526972"/>
            <a:ext cx="295275" cy="36195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E201611-F5F3-487A-BFE4-0CF2E1799FB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324168" y="3562349"/>
            <a:ext cx="409575" cy="33337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33C0012D-C28A-4272-8BDE-96A877A859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3153114" y="6721248"/>
            <a:ext cx="352425" cy="419554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47F4F64F-472E-4FBF-83C9-6A2D74A47AB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589203" y="3509283"/>
            <a:ext cx="266700" cy="40005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FB0D5450-4BFC-4FA1-AB5A-DC89D7B43D4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3144498" y="3520847"/>
            <a:ext cx="352425" cy="3524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925716B3-B201-4930-B526-E343AD03F83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03539" y="4326391"/>
            <a:ext cx="352425" cy="35242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4761B7DA-1B36-428E-8711-BDBA7B51D4D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122772" y="5935117"/>
            <a:ext cx="371475" cy="37147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4B238ABB-C991-4A75-8B4B-D64F6D744FE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367893" y="4318907"/>
            <a:ext cx="323850" cy="457200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06964384-E5DF-48A5-BD08-D37DFF0C934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939518" y="4328432"/>
            <a:ext cx="361950" cy="361950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AAE99354-D11E-4EE7-BBE5-B52B450DE98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577818" y="4357007"/>
            <a:ext cx="285750" cy="381000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3E5D35D3-0C6D-4DC7-945B-8CE1E7AEDB2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084672" y="4269240"/>
            <a:ext cx="504825" cy="466725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E0DD9B1F-7EB9-4CFE-8C6A-F18C383FE56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646772" y="4305859"/>
            <a:ext cx="514350" cy="4095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41BDF8D5-7DBC-4E24-9DE1-B79F0693A78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2300041" y="4337957"/>
            <a:ext cx="409575" cy="409575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C09B2CF3-A96A-4EF5-B853-3E839669BC5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127578" y="5178197"/>
            <a:ext cx="352425" cy="35242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8318AE03-C797-456C-8648-F2F18399438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620953" y="6732134"/>
            <a:ext cx="209550" cy="409575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37197C5B-84EF-481D-ABA3-7FB4D18523E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2390664" y="5930673"/>
            <a:ext cx="295275" cy="352425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26FEC1A4-0F63-4D2E-B501-DBDAFF8DD7A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72582" y="5062537"/>
            <a:ext cx="133350" cy="533400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46049F61-8464-43A7-A525-0393C3B76DA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325146" y="5062537"/>
            <a:ext cx="342900" cy="342900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EEDACAA1-CCFF-4469-9A1A-69643A94CBC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813698" y="5928315"/>
            <a:ext cx="552450" cy="409575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EE89044A-FA38-4352-AC9D-2462FA05B70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1600089" y="5100637"/>
            <a:ext cx="2381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8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7075FA6-95B3-43B5-B750-B4A68BC0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1578CED-AE07-4BC7-86AD-4B7712A2A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15188B5-6E90-460B-B221-74FD7334AA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7047E2A-D632-4052-BC40-2FDD6FD5A8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32C4FDD8-C9DA-4EBC-8F86-25B47676F7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B02D6F3-D40B-4563-B513-14FB1A14CF69}"/>
              </a:ext>
            </a:extLst>
          </p:cNvPr>
          <p:cNvSpPr txBox="1"/>
          <p:nvPr/>
        </p:nvSpPr>
        <p:spPr>
          <a:xfrm>
            <a:off x="5943600" y="388619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63384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E576E-9578-472B-AD3E-F6CC7598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45A877-52C9-43B1-8260-80C6A5BAE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8135E8-F95A-4929-B587-5FD2BEA4B3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90C56E-8BF7-48E5-87EC-8F40E2273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AB6B38B-A661-45D5-828F-343C33BCF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438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5A0FD9D-544E-47EC-A328-5D01DC03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D4311DD-A6C9-4C07-A8FC-63DA20058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437AECE-DE0D-4A92-B24E-D49F630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61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5C79AA2-8DFE-43FF-BF73-6BD84A9A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CB27CF8-FA05-4539-8E9B-7D804A25F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66A3B91-AE73-4373-8F5A-E4DC7FDD5B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34835FD8-F590-4865-AA30-713EBE5EA5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7D31E9C-BA51-4227-8060-EE46AC4F4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745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UEM">
      <a:dk1>
        <a:srgbClr val="1E1E1E"/>
      </a:dk1>
      <a:lt1>
        <a:srgbClr val="FFFFFF"/>
      </a:lt1>
      <a:dk2>
        <a:srgbClr val="504B4B"/>
      </a:dk2>
      <a:lt2>
        <a:srgbClr val="D2D1D1"/>
      </a:lt2>
      <a:accent1>
        <a:srgbClr val="FF3228"/>
      </a:accent1>
      <a:accent2>
        <a:srgbClr val="2D41B4"/>
      </a:accent2>
      <a:accent3>
        <a:srgbClr val="23B4AA"/>
      </a:accent3>
      <a:accent4>
        <a:srgbClr val="FFAFAA"/>
      </a:accent4>
      <a:accent5>
        <a:srgbClr val="FF5A50"/>
      </a:accent5>
      <a:accent6>
        <a:srgbClr val="504B4B"/>
      </a:accent6>
      <a:hlink>
        <a:srgbClr val="FF3228"/>
      </a:hlink>
      <a:folHlink>
        <a:srgbClr val="FF5A50"/>
      </a:folHlink>
    </a:clrScheme>
    <a:fontScheme name="UEM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20e2e991-663f-4fd3-9d6e-b249279df1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751425DA346274BB8A6F2BE32473D20" ma:contentTypeVersion="8" ma:contentTypeDescription="Crear nuevo documento." ma:contentTypeScope="" ma:versionID="50ee11ec4a2ba460e4a0172baff95c3f">
  <xsd:schema xmlns:xsd="http://www.w3.org/2001/XMLSchema" xmlns:xs="http://www.w3.org/2001/XMLSchema" xmlns:p="http://schemas.microsoft.com/office/2006/metadata/properties" xmlns:ns2="20e2e991-663f-4fd3-9d6e-b249279df1b7" targetNamespace="http://schemas.microsoft.com/office/2006/metadata/properties" ma:root="true" ma:fieldsID="9efaf7f08bb7107a48d1a18e4fabbd38" ns2:_="">
    <xsd:import namespace="20e2e991-663f-4fd3-9d6e-b249279df1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2e991-663f-4fd3-9d6e-b249279df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C46E25-A2AB-49B0-8370-B7EC483DA3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0ACCBE-D97D-41BD-96DB-358774964D35}">
  <ds:schemaRefs>
    <ds:schemaRef ds:uri="http://schemas.microsoft.com/office/2006/metadata/properties"/>
    <ds:schemaRef ds:uri="http://schemas.microsoft.com/office/infopath/2007/PartnerControls"/>
    <ds:schemaRef ds:uri="20e2e991-663f-4fd3-9d6e-b249279df1b7"/>
  </ds:schemaRefs>
</ds:datastoreItem>
</file>

<file path=customXml/itemProps3.xml><?xml version="1.0" encoding="utf-8"?>
<ds:datastoreItem xmlns:ds="http://schemas.openxmlformats.org/officeDocument/2006/customXml" ds:itemID="{3291DD25-2E81-4A34-9096-32DB39F339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e2e991-663f-4fd3-9d6e-b249279df1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976fa30-1907-4356-8241-62ea5e1c0256}" enabled="1" method="Standard" siteId="{9a5cacd0-2bef-4dd7-ac5c-7ebe1f54f49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1702</TotalTime>
  <Words>1399</Words>
  <Application>Microsoft Macintosh PowerPoint</Application>
  <PresentationFormat>Custom</PresentationFormat>
  <Paragraphs>543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Century Gothic</vt:lpstr>
      <vt:lpstr>Wingdings</vt:lpstr>
      <vt:lpstr>Tema de Office</vt:lpstr>
      <vt:lpstr>00</vt:lpstr>
      <vt:lpstr>PowerPoint Presentation</vt:lpstr>
      <vt:lpstr>Clases</vt:lpstr>
      <vt:lpstr>Calificación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Estilo de gráfico de barras II</vt:lpstr>
      <vt:lpstr>Estilo de gráfico de barras III</vt:lpstr>
      <vt:lpstr>Estilo de gráfico de barras IV</vt:lpstr>
      <vt:lpstr>Estilo de gráfico de barras V</vt:lpstr>
      <vt:lpstr>Estilo de gráfico de circular I</vt:lpstr>
      <vt:lpstr>Estilo de gráfico de área I</vt:lpstr>
      <vt:lpstr>Estilo de gráfico de área II</vt:lpstr>
      <vt:lpstr>Estilo de gráfico de área II</vt:lpstr>
      <vt:lpstr>Estilo de tabla I</vt:lpstr>
      <vt:lpstr>Estilo de tabla II</vt:lpstr>
      <vt:lpstr>Estilo de tabla III</vt:lpstr>
      <vt:lpstr>Estilo de tabla IV</vt:lpstr>
      <vt:lpstr>Estilo de tabla V</vt:lpstr>
      <vt:lpstr>Iconos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Teletrabajo</dc:creator>
  <cp:lastModifiedBy>Inaki Ortiz De Landaluce</cp:lastModifiedBy>
  <cp:revision>9</cp:revision>
  <dcterms:created xsi:type="dcterms:W3CDTF">2021-02-03T10:15:32Z</dcterms:created>
  <dcterms:modified xsi:type="dcterms:W3CDTF">2026-01-14T12:35:26Z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0x010100B751425DA346274BB8A6F2BE32473D20</vt:lpwstr>
  </property>
  <property fmtid="{D5CDD505-2E9C-101B-9397-08002B2CF9AE}" pid="3" name="Order">
    <vt:r8>61000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TemplateUrl">
    <vt:lpwstr/>
  </property>
  <property fmtid="{D5CDD505-2E9C-101B-9397-08002B2CF9AE}" pid="9" name="ComplianceAssetId">
    <vt:lpwstr/>
  </property>
</Properties>
</file>